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48fa57fb304f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503403bbeb4247"/>
  </p:sldMasterIdLst>
  <p:sldIdLst>
    <p:sldId xmlns:r="http://schemas.openxmlformats.org/officeDocument/2006/relationships" id="256" r:id="R058a7a4fd19345b4"/>
    <p:sldId xmlns:r="http://schemas.openxmlformats.org/officeDocument/2006/relationships" id="257" r:id="R9e00de9423684e36"/>
    <p:sldId xmlns:r="http://schemas.openxmlformats.org/officeDocument/2006/relationships" id="258" r:id="R2e80b6dfe1d9495f"/>
    <p:sldId xmlns:r="http://schemas.openxmlformats.org/officeDocument/2006/relationships" id="259" r:id="R408a4b4ae74c4659"/>
    <p:sldId xmlns:r="http://schemas.openxmlformats.org/officeDocument/2006/relationships" id="260" r:id="Rcb0798169388438b"/>
    <p:sldId xmlns:r="http://schemas.openxmlformats.org/officeDocument/2006/relationships" id="261" r:id="R0fca1858719d49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503403bbeb4247" /><Relationship Type="http://schemas.openxmlformats.org/officeDocument/2006/relationships/slide" Target="/ppt/slides/slide1.xml" Id="R058a7a4fd19345b4" /><Relationship Type="http://schemas.openxmlformats.org/officeDocument/2006/relationships/slide" Target="/ppt/slides/slide2.xml" Id="R9e00de9423684e36" /><Relationship Type="http://schemas.openxmlformats.org/officeDocument/2006/relationships/slide" Target="/ppt/slides/slide3.xml" Id="R2e80b6dfe1d9495f" /><Relationship Type="http://schemas.openxmlformats.org/officeDocument/2006/relationships/slide" Target="/ppt/slides/slide4.xml" Id="R408a4b4ae74c4659" /><Relationship Type="http://schemas.openxmlformats.org/officeDocument/2006/relationships/slide" Target="/ppt/slides/slide5.xml" Id="Rcb0798169388438b" /><Relationship Type="http://schemas.openxmlformats.org/officeDocument/2006/relationships/slide" Target="/ppt/slides/slide6.xml" Id="R0fca1858719d49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753631f2fa4d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bd6222b334f0e" /><Relationship Type="http://schemas.openxmlformats.org/officeDocument/2006/relationships/theme" Target="/ppt/slideMasters/theme/theme1.xml" Id="R8c91f5b903ea47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4bd6222b334f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4a00ae42943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55fdaaf744c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24c58226843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62ee7899840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4b5dfe0fa42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21fe51ef145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LUMI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LUMI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4 610 759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−373 187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−384 584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−432 957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1 620 330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815 165 152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LUMI BYGG AS</a:t>
            </a:r>
          </a:p>
        </p:txBody>
      </p:sp>
    </p:spTree>
  </p:cSld>
  <p:clrMapOvr>
    <a:masterClrMapping xmlns:a="http://schemas.openxmlformats.org/drawingml/2006/main"/>
  </p:clrMapOvr>
</p:sld>
</file>