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53ec4363bc4f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6c4cede2ac4646"/>
  </p:sldMasterIdLst>
  <p:sldIdLst>
    <p:sldId xmlns:r="http://schemas.openxmlformats.org/officeDocument/2006/relationships" id="256" r:id="Re41ce2dd36f94dba"/>
    <p:sldId xmlns:r="http://schemas.openxmlformats.org/officeDocument/2006/relationships" id="257" r:id="R0dda65c969ba4bdc"/>
    <p:sldId xmlns:r="http://schemas.openxmlformats.org/officeDocument/2006/relationships" id="258" r:id="R517ec13233874807"/>
    <p:sldId xmlns:r="http://schemas.openxmlformats.org/officeDocument/2006/relationships" id="259" r:id="Rfeeb23c40a2448a8"/>
    <p:sldId xmlns:r="http://schemas.openxmlformats.org/officeDocument/2006/relationships" id="260" r:id="R2df399d2b1d64fb4"/>
    <p:sldId xmlns:r="http://schemas.openxmlformats.org/officeDocument/2006/relationships" id="261" r:id="Rb2f0f27d993240f7"/>
    <p:sldId xmlns:r="http://schemas.openxmlformats.org/officeDocument/2006/relationships" id="262" r:id="Rb6a612090f7548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c4cede2ac4646" /><Relationship Type="http://schemas.openxmlformats.org/officeDocument/2006/relationships/slide" Target="/ppt/slides/slide1.xml" Id="Re41ce2dd36f94dba" /><Relationship Type="http://schemas.openxmlformats.org/officeDocument/2006/relationships/slide" Target="/ppt/slides/slide2.xml" Id="R0dda65c969ba4bdc" /><Relationship Type="http://schemas.openxmlformats.org/officeDocument/2006/relationships/slide" Target="/ppt/slides/slide3.xml" Id="R517ec13233874807" /><Relationship Type="http://schemas.openxmlformats.org/officeDocument/2006/relationships/slide" Target="/ppt/slides/slide4.xml" Id="Rfeeb23c40a2448a8" /><Relationship Type="http://schemas.openxmlformats.org/officeDocument/2006/relationships/slide" Target="/ppt/slides/slide5.xml" Id="R2df399d2b1d64fb4" /><Relationship Type="http://schemas.openxmlformats.org/officeDocument/2006/relationships/slide" Target="/ppt/slides/slide6.xml" Id="Rb2f0f27d993240f7" /><Relationship Type="http://schemas.openxmlformats.org/officeDocument/2006/relationships/slide" Target="/ppt/slides/slide7.xml" Id="Rb6a612090f7548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cf9588b9c49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c19579f4543c3" /><Relationship Type="http://schemas.openxmlformats.org/officeDocument/2006/relationships/theme" Target="/ppt/slideMasters/theme/theme1.xml" Id="R18fb6eb950a543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c19579f4543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7219f56cf45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d939f618c49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b5e861d434a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c1ae247ff4f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0e486eb4d49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19a502ab942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9c68a94174c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STALLELAND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STALLELAND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STALLELAND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4885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815 124 162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STALLELAND AS</a:t>
            </a:r>
          </a:p>
        </p:txBody>
      </p:sp>
    </p:spTree>
  </p:cSld>
  <p:clrMapOvr>
    <a:masterClrMapping xmlns:a="http://schemas.openxmlformats.org/drawingml/2006/main"/>
  </p:clrMapOvr>
</p:sld>
</file>