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eb181e1fe44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75047fed24afe"/>
  </p:sldMasterIdLst>
  <p:sldIdLst>
    <p:sldId xmlns:r="http://schemas.openxmlformats.org/officeDocument/2006/relationships" id="256" r:id="Ra9f81d3489d1479b"/>
    <p:sldId xmlns:r="http://schemas.openxmlformats.org/officeDocument/2006/relationships" id="257" r:id="R56915f24ecc742ba"/>
    <p:sldId xmlns:r="http://schemas.openxmlformats.org/officeDocument/2006/relationships" id="258" r:id="Rd5146f84504b4a8e"/>
    <p:sldId xmlns:r="http://schemas.openxmlformats.org/officeDocument/2006/relationships" id="259" r:id="Rd6d41a352c714d1a"/>
    <p:sldId xmlns:r="http://schemas.openxmlformats.org/officeDocument/2006/relationships" id="260" r:id="Rb2c86d2b342c49d0"/>
    <p:sldId xmlns:r="http://schemas.openxmlformats.org/officeDocument/2006/relationships" id="261" r:id="R9e4863b35c344aa3"/>
    <p:sldId xmlns:r="http://schemas.openxmlformats.org/officeDocument/2006/relationships" id="262" r:id="R4883565a70e746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75047fed24afe" /><Relationship Type="http://schemas.openxmlformats.org/officeDocument/2006/relationships/slide" Target="/ppt/slides/slide1.xml" Id="Ra9f81d3489d1479b" /><Relationship Type="http://schemas.openxmlformats.org/officeDocument/2006/relationships/slide" Target="/ppt/slides/slide2.xml" Id="R56915f24ecc742ba" /><Relationship Type="http://schemas.openxmlformats.org/officeDocument/2006/relationships/slide" Target="/ppt/slides/slide3.xml" Id="Rd5146f84504b4a8e" /><Relationship Type="http://schemas.openxmlformats.org/officeDocument/2006/relationships/slide" Target="/ppt/slides/slide4.xml" Id="Rd6d41a352c714d1a" /><Relationship Type="http://schemas.openxmlformats.org/officeDocument/2006/relationships/slide" Target="/ppt/slides/slide5.xml" Id="Rb2c86d2b342c49d0" /><Relationship Type="http://schemas.openxmlformats.org/officeDocument/2006/relationships/slide" Target="/ppt/slides/slide6.xml" Id="R9e4863b35c344aa3" /><Relationship Type="http://schemas.openxmlformats.org/officeDocument/2006/relationships/slide" Target="/ppt/slides/slide7.xml" Id="R4883565a70e746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df52bf152b4c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ba04646094db8" /><Relationship Type="http://schemas.openxmlformats.org/officeDocument/2006/relationships/theme" Target="/ppt/slideMasters/theme/theme1.xml" Id="Rc085c50d7378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1ba04646094d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e1b53acc74d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06820c4f94a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da4100a6247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4f0bdb0b64d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df627f30142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bd913ab6044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869c699c44a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BLIKKENSLAGERIET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BLIKKENSLAGERIET AS ble etablert [år] og holder til i Slemmestad.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11 890 427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4 259 935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CLAS ERIK GRAVDAL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BLIKKENSLAGERIET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Bjerkås Næringspark Bygg 16, Eternitveien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www.blikkenslageriet.no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815 089 502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BLIKKENSLAGERIET AS</a:t>
            </a:r>
          </a:p>
        </p:txBody>
      </p:sp>
    </p:spTree>
  </p:cSld>
  <p:clrMapOvr>
    <a:masterClrMapping xmlns:a="http://schemas.openxmlformats.org/drawingml/2006/main"/>
  </p:clrMapOvr>
</p:sld>
</file>