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407e0df985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706f4fd71412c"/>
  </p:sldMasterIdLst>
  <p:sldIdLst>
    <p:sldId xmlns:r="http://schemas.openxmlformats.org/officeDocument/2006/relationships" id="256" r:id="R96b9f09347de4e75"/>
    <p:sldId xmlns:r="http://schemas.openxmlformats.org/officeDocument/2006/relationships" id="257" r:id="Rc31ce75e3622419e"/>
    <p:sldId xmlns:r="http://schemas.openxmlformats.org/officeDocument/2006/relationships" id="258" r:id="R7645599fda3947f7"/>
    <p:sldId xmlns:r="http://schemas.openxmlformats.org/officeDocument/2006/relationships" id="259" r:id="R19157e3688784f65"/>
    <p:sldId xmlns:r="http://schemas.openxmlformats.org/officeDocument/2006/relationships" id="260" r:id="R7f30672f227649f1"/>
    <p:sldId xmlns:r="http://schemas.openxmlformats.org/officeDocument/2006/relationships" id="261" r:id="R9f52d0c407c844d8"/>
    <p:sldId xmlns:r="http://schemas.openxmlformats.org/officeDocument/2006/relationships" id="262" r:id="R44c72cdc2c23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706f4fd71412c" /><Relationship Type="http://schemas.openxmlformats.org/officeDocument/2006/relationships/slide" Target="/ppt/slides/slide1.xml" Id="R96b9f09347de4e75" /><Relationship Type="http://schemas.openxmlformats.org/officeDocument/2006/relationships/slide" Target="/ppt/slides/slide2.xml" Id="Rc31ce75e3622419e" /><Relationship Type="http://schemas.openxmlformats.org/officeDocument/2006/relationships/slide" Target="/ppt/slides/slide3.xml" Id="R7645599fda3947f7" /><Relationship Type="http://schemas.openxmlformats.org/officeDocument/2006/relationships/slide" Target="/ppt/slides/slide4.xml" Id="R19157e3688784f65" /><Relationship Type="http://schemas.openxmlformats.org/officeDocument/2006/relationships/slide" Target="/ppt/slides/slide5.xml" Id="R7f30672f227649f1" /><Relationship Type="http://schemas.openxmlformats.org/officeDocument/2006/relationships/slide" Target="/ppt/slides/slide6.xml" Id="R9f52d0c407c844d8" /><Relationship Type="http://schemas.openxmlformats.org/officeDocument/2006/relationships/slide" Target="/ppt/slides/slide7.xml" Id="R44c72cdc2c23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724e78eac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0918f512748c4" /><Relationship Type="http://schemas.openxmlformats.org/officeDocument/2006/relationships/theme" Target="/ppt/slideMasters/theme/theme1.xml" Id="R788fb63c0eb8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0918f5127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8f2c517ed47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782972251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dd79071dc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39ddd45b4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c014905a6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83663b36e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f461b63f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SVINESUND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SVINESUND INVEST AS ble etablert [år] og holder til i Berg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8 317 810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13 146 961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SKJÆRVIK BJØRN EIVIND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MARIUS SKJÆRVIK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Svinesundsvei 265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1789 Berg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815 076 362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