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3af104c59b42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f67c9268104f22"/>
  </p:sldMasterIdLst>
  <p:sldIdLst>
    <p:sldId xmlns:r="http://schemas.openxmlformats.org/officeDocument/2006/relationships" id="256" r:id="R08414c4e8ae74b3e"/>
    <p:sldId xmlns:r="http://schemas.openxmlformats.org/officeDocument/2006/relationships" id="257" r:id="R7471596b02544022"/>
    <p:sldId xmlns:r="http://schemas.openxmlformats.org/officeDocument/2006/relationships" id="258" r:id="R6fc770afd7964d12"/>
    <p:sldId xmlns:r="http://schemas.openxmlformats.org/officeDocument/2006/relationships" id="259" r:id="R64979fd18cc34283"/>
    <p:sldId xmlns:r="http://schemas.openxmlformats.org/officeDocument/2006/relationships" id="260" r:id="Rc9319a0a41c14def"/>
    <p:sldId xmlns:r="http://schemas.openxmlformats.org/officeDocument/2006/relationships" id="261" r:id="R93e169a64fc04c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67c9268104f22" /><Relationship Type="http://schemas.openxmlformats.org/officeDocument/2006/relationships/slide" Target="/ppt/slides/slide1.xml" Id="R08414c4e8ae74b3e" /><Relationship Type="http://schemas.openxmlformats.org/officeDocument/2006/relationships/slide" Target="/ppt/slides/slide2.xml" Id="R7471596b02544022" /><Relationship Type="http://schemas.openxmlformats.org/officeDocument/2006/relationships/slide" Target="/ppt/slides/slide3.xml" Id="R6fc770afd7964d12" /><Relationship Type="http://schemas.openxmlformats.org/officeDocument/2006/relationships/slide" Target="/ppt/slides/slide4.xml" Id="R64979fd18cc34283" /><Relationship Type="http://schemas.openxmlformats.org/officeDocument/2006/relationships/slide" Target="/ppt/slides/slide5.xml" Id="Rc9319a0a41c14def" /><Relationship Type="http://schemas.openxmlformats.org/officeDocument/2006/relationships/slide" Target="/ppt/slides/slide6.xml" Id="R93e169a64fc04c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e7597d0dab43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cef1fec1e43e6" /><Relationship Type="http://schemas.openxmlformats.org/officeDocument/2006/relationships/theme" Target="/ppt/slideMasters/theme/theme1.xml" Id="R805947ec3f2e44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dcef1fec1e43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0dc9417964c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62aaf589b40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0db5d76bd46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706f9814943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674f91c8341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6527d3e9e45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 VVS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 INVEST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Sandstuveien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75 20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norevvs.no/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815 075 692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VVS AS</a:t>
            </a:r>
          </a:p>
        </p:txBody>
      </p:sp>
    </p:spTree>
  </p:cSld>
  <p:clrMapOvr>
    <a:masterClrMapping xmlns:a="http://schemas.openxmlformats.org/drawingml/2006/main"/>
  </p:clrMapOvr>
</p:sld>
</file>