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56ee8b97f04c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9edd77decb4ffe"/>
  </p:sldMasterIdLst>
  <p:sldIdLst>
    <p:sldId xmlns:r="http://schemas.openxmlformats.org/officeDocument/2006/relationships" id="256" r:id="R9e5348bd071b43c3"/>
    <p:sldId xmlns:r="http://schemas.openxmlformats.org/officeDocument/2006/relationships" id="257" r:id="Rb5a2c0d616c5422b"/>
    <p:sldId xmlns:r="http://schemas.openxmlformats.org/officeDocument/2006/relationships" id="258" r:id="Rac0121bbd01f48cc"/>
    <p:sldId xmlns:r="http://schemas.openxmlformats.org/officeDocument/2006/relationships" id="259" r:id="R435a682231b244ac"/>
    <p:sldId xmlns:r="http://schemas.openxmlformats.org/officeDocument/2006/relationships" id="260" r:id="R6ce2182717be48d9"/>
    <p:sldId xmlns:r="http://schemas.openxmlformats.org/officeDocument/2006/relationships" id="261" r:id="Reeb64d8a75294f60"/>
    <p:sldId xmlns:r="http://schemas.openxmlformats.org/officeDocument/2006/relationships" id="262" r:id="R3b490736bea94b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edd77decb4ffe" /><Relationship Type="http://schemas.openxmlformats.org/officeDocument/2006/relationships/slide" Target="/ppt/slides/slide1.xml" Id="R9e5348bd071b43c3" /><Relationship Type="http://schemas.openxmlformats.org/officeDocument/2006/relationships/slide" Target="/ppt/slides/slide2.xml" Id="Rb5a2c0d616c5422b" /><Relationship Type="http://schemas.openxmlformats.org/officeDocument/2006/relationships/slide" Target="/ppt/slides/slide3.xml" Id="Rac0121bbd01f48cc" /><Relationship Type="http://schemas.openxmlformats.org/officeDocument/2006/relationships/slide" Target="/ppt/slides/slide4.xml" Id="R435a682231b244ac" /><Relationship Type="http://schemas.openxmlformats.org/officeDocument/2006/relationships/slide" Target="/ppt/slides/slide5.xml" Id="R6ce2182717be48d9" /><Relationship Type="http://schemas.openxmlformats.org/officeDocument/2006/relationships/slide" Target="/ppt/slides/slide6.xml" Id="Reeb64d8a75294f60" /><Relationship Type="http://schemas.openxmlformats.org/officeDocument/2006/relationships/slide" Target="/ppt/slides/slide7.xml" Id="R3b490736bea94b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c3180a3dc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4ffbd0ba647a9" /><Relationship Type="http://schemas.openxmlformats.org/officeDocument/2006/relationships/theme" Target="/ppt/slideMasters/theme/theme1.xml" Id="Rd9cc079ed4d4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c4ffbd0ba6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2e6c9b72a40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1c1bf3642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77295753b43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498a0e4d646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cc0300c13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575c793d34f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f6f560ee5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SKARRA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SKARRA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SKARRA TAKST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SKARRA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SKARRA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SKARRA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1 891 565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3 509 533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3 512 932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SKARRA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SANNES SKARRA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SKARRA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Underlia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skarrabygg@yahoo.no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815 040 252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SKARRA TAKST AS</a:t>
            </a:r>
          </a:p>
        </p:txBody>
      </p:sp>
    </p:spTree>
  </p:cSld>
  <p:clrMapOvr>
    <a:masterClrMapping xmlns:a="http://schemas.openxmlformats.org/drawingml/2006/main"/>
  </p:clrMapOvr>
</p:sld>
</file>