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c6f0ebcfc34d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baed302dc4a1c"/>
  </p:sldMasterIdLst>
  <p:sldIdLst>
    <p:sldId xmlns:r="http://schemas.openxmlformats.org/officeDocument/2006/relationships" id="256" r:id="Re693b2fd37c7488b"/>
    <p:sldId xmlns:r="http://schemas.openxmlformats.org/officeDocument/2006/relationships" id="257" r:id="R13c19ab24a054932"/>
    <p:sldId xmlns:r="http://schemas.openxmlformats.org/officeDocument/2006/relationships" id="258" r:id="R09b48629f3ea4bc6"/>
    <p:sldId xmlns:r="http://schemas.openxmlformats.org/officeDocument/2006/relationships" id="259" r:id="R1bc3e5bf72654fdb"/>
    <p:sldId xmlns:r="http://schemas.openxmlformats.org/officeDocument/2006/relationships" id="260" r:id="R71af00f3d3614d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baed302dc4a1c" /><Relationship Type="http://schemas.openxmlformats.org/officeDocument/2006/relationships/slide" Target="/ppt/slides/slide1.xml" Id="Re693b2fd37c7488b" /><Relationship Type="http://schemas.openxmlformats.org/officeDocument/2006/relationships/slide" Target="/ppt/slides/slide2.xml" Id="R13c19ab24a054932" /><Relationship Type="http://schemas.openxmlformats.org/officeDocument/2006/relationships/slide" Target="/ppt/slides/slide3.xml" Id="R09b48629f3ea4bc6" /><Relationship Type="http://schemas.openxmlformats.org/officeDocument/2006/relationships/slide" Target="/ppt/slides/slide4.xml" Id="R1bc3e5bf72654fdb" /><Relationship Type="http://schemas.openxmlformats.org/officeDocument/2006/relationships/slide" Target="/ppt/slides/slide5.xml" Id="R71af00f3d3614d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9da950142d4c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e11b791f74800" /><Relationship Type="http://schemas.openxmlformats.org/officeDocument/2006/relationships/theme" Target="/ppt/slideMasters/theme/theme1.xml" Id="R08a93ae6224a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ce11b791f748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512761a2f49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4ac6aedf548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848822b5d49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31a09039c4f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a381ac5c84c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BRADYPUS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BRADYPUS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BRADYPUS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BRADYPUS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BRADYPUS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BRADYPUS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815 022 912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BRADYPUS HOLDING AS</a:t>
            </a:r>
          </a:p>
        </p:txBody>
      </p:sp>
    </p:spTree>
  </p:cSld>
  <p:clrMapOvr>
    <a:masterClrMapping xmlns:a="http://schemas.openxmlformats.org/drawingml/2006/main"/>
  </p:clrMapOvr>
</p:sld>
</file>