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66bdb6683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c8759b13b4eaa"/>
  </p:sldMasterIdLst>
  <p:sldIdLst>
    <p:sldId xmlns:r="http://schemas.openxmlformats.org/officeDocument/2006/relationships" id="256" r:id="R7208047452114a4d"/>
    <p:sldId xmlns:r="http://schemas.openxmlformats.org/officeDocument/2006/relationships" id="257" r:id="Rc047c73800364cb3"/>
    <p:sldId xmlns:r="http://schemas.openxmlformats.org/officeDocument/2006/relationships" id="258" r:id="R4dea6dfb4f8f460b"/>
    <p:sldId xmlns:r="http://schemas.openxmlformats.org/officeDocument/2006/relationships" id="259" r:id="R28e287a599bb4bd4"/>
    <p:sldId xmlns:r="http://schemas.openxmlformats.org/officeDocument/2006/relationships" id="260" r:id="R939a57c38e554d11"/>
    <p:sldId xmlns:r="http://schemas.openxmlformats.org/officeDocument/2006/relationships" id="261" r:id="R708078c69466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c8759b13b4eaa" /><Relationship Type="http://schemas.openxmlformats.org/officeDocument/2006/relationships/slide" Target="/ppt/slides/slide1.xml" Id="R7208047452114a4d" /><Relationship Type="http://schemas.openxmlformats.org/officeDocument/2006/relationships/slide" Target="/ppt/slides/slide2.xml" Id="Rc047c73800364cb3" /><Relationship Type="http://schemas.openxmlformats.org/officeDocument/2006/relationships/slide" Target="/ppt/slides/slide3.xml" Id="R4dea6dfb4f8f460b" /><Relationship Type="http://schemas.openxmlformats.org/officeDocument/2006/relationships/slide" Target="/ppt/slides/slide4.xml" Id="R28e287a599bb4bd4" /><Relationship Type="http://schemas.openxmlformats.org/officeDocument/2006/relationships/slide" Target="/ppt/slides/slide5.xml" Id="R939a57c38e554d11" /><Relationship Type="http://schemas.openxmlformats.org/officeDocument/2006/relationships/slide" Target="/ppt/slides/slide6.xml" Id="R708078c69466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ff144a8db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7eef02f234545" /><Relationship Type="http://schemas.openxmlformats.org/officeDocument/2006/relationships/theme" Target="/ppt/slideMasters/theme/theme1.xml" Id="Rd592f125e86d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7eef02f2345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ea176f06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0e135a1bb43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4644e4316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e0103cb3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518a1f7d2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bc893310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STAGEFLOCK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STAGEFLOCK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815 020 162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STAGEFLOCK AS</a:t>
            </a:r>
          </a:p>
        </p:txBody>
      </p:sp>
    </p:spTree>
  </p:cSld>
  <p:clrMapOvr>
    <a:masterClrMapping xmlns:a="http://schemas.openxmlformats.org/drawingml/2006/main"/>
  </p:clrMapOvr>
</p:sld>
</file>