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e74e7079a946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94f1bb43e54d3f"/>
  </p:sldMasterIdLst>
  <p:sldIdLst>
    <p:sldId xmlns:r="http://schemas.openxmlformats.org/officeDocument/2006/relationships" id="256" r:id="R79d035a7540841dc"/>
    <p:sldId xmlns:r="http://schemas.openxmlformats.org/officeDocument/2006/relationships" id="257" r:id="R43aa8747639d402c"/>
    <p:sldId xmlns:r="http://schemas.openxmlformats.org/officeDocument/2006/relationships" id="258" r:id="R1d34f0036d404de9"/>
    <p:sldId xmlns:r="http://schemas.openxmlformats.org/officeDocument/2006/relationships" id="259" r:id="R8ccc57a964a0408c"/>
    <p:sldId xmlns:r="http://schemas.openxmlformats.org/officeDocument/2006/relationships" id="260" r:id="R0b98c05ba954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94f1bb43e54d3f" /><Relationship Type="http://schemas.openxmlformats.org/officeDocument/2006/relationships/slide" Target="/ppt/slides/slide1.xml" Id="R79d035a7540841dc" /><Relationship Type="http://schemas.openxmlformats.org/officeDocument/2006/relationships/slide" Target="/ppt/slides/slide2.xml" Id="R43aa8747639d402c" /><Relationship Type="http://schemas.openxmlformats.org/officeDocument/2006/relationships/slide" Target="/ppt/slides/slide3.xml" Id="R1d34f0036d404de9" /><Relationship Type="http://schemas.openxmlformats.org/officeDocument/2006/relationships/slide" Target="/ppt/slides/slide4.xml" Id="R8ccc57a964a0408c" /><Relationship Type="http://schemas.openxmlformats.org/officeDocument/2006/relationships/slide" Target="/ppt/slides/slide5.xml" Id="R0b98c05ba954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a6cfc3a62443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005ddf02b4b44" /><Relationship Type="http://schemas.openxmlformats.org/officeDocument/2006/relationships/theme" Target="/ppt/slideMasters/theme/theme1.xml" Id="R5293c22a987a42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a005ddf02b4b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9a559a081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4f9951a64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159dc062564c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aa680b4c4e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ac2f3633b4d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TAKTEAM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TAKTEAM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TAKTEAM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815 020 022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TAKTEAM AS</a:t>
            </a:r>
          </a:p>
        </p:txBody>
      </p:sp>
    </p:spTree>
  </p:cSld>
  <p:clrMapOvr>
    <a:masterClrMapping xmlns:a="http://schemas.openxmlformats.org/drawingml/2006/main"/>
  </p:clrMapOvr>
</p:sld>
</file>