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e71545b6843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c6606714ad4b70"/>
  </p:sldMasterIdLst>
  <p:sldIdLst>
    <p:sldId xmlns:r="http://schemas.openxmlformats.org/officeDocument/2006/relationships" id="256" r:id="Rab2541592b3a4885"/>
    <p:sldId xmlns:r="http://schemas.openxmlformats.org/officeDocument/2006/relationships" id="257" r:id="R4ac9493682c447ba"/>
    <p:sldId xmlns:r="http://schemas.openxmlformats.org/officeDocument/2006/relationships" id="258" r:id="Rc42f479e1c2e4463"/>
    <p:sldId xmlns:r="http://schemas.openxmlformats.org/officeDocument/2006/relationships" id="259" r:id="Rcdce5881339443f4"/>
    <p:sldId xmlns:r="http://schemas.openxmlformats.org/officeDocument/2006/relationships" id="260" r:id="R4062faa2397d47e0"/>
    <p:sldId xmlns:r="http://schemas.openxmlformats.org/officeDocument/2006/relationships" id="261" r:id="Re4af9a7bd08f4590"/>
    <p:sldId xmlns:r="http://schemas.openxmlformats.org/officeDocument/2006/relationships" id="262" r:id="R8a02e2cba2fc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6606714ad4b70" /><Relationship Type="http://schemas.openxmlformats.org/officeDocument/2006/relationships/slide" Target="/ppt/slides/slide1.xml" Id="Rab2541592b3a4885" /><Relationship Type="http://schemas.openxmlformats.org/officeDocument/2006/relationships/slide" Target="/ppt/slides/slide2.xml" Id="R4ac9493682c447ba" /><Relationship Type="http://schemas.openxmlformats.org/officeDocument/2006/relationships/slide" Target="/ppt/slides/slide3.xml" Id="Rc42f479e1c2e4463" /><Relationship Type="http://schemas.openxmlformats.org/officeDocument/2006/relationships/slide" Target="/ppt/slides/slide4.xml" Id="Rcdce5881339443f4" /><Relationship Type="http://schemas.openxmlformats.org/officeDocument/2006/relationships/slide" Target="/ppt/slides/slide5.xml" Id="R4062faa2397d47e0" /><Relationship Type="http://schemas.openxmlformats.org/officeDocument/2006/relationships/slide" Target="/ppt/slides/slide6.xml" Id="Re4af9a7bd08f4590" /><Relationship Type="http://schemas.openxmlformats.org/officeDocument/2006/relationships/slide" Target="/ppt/slides/slide7.xml" Id="R8a02e2cba2fc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b5a1c083949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c5b6ff6d14f14" /><Relationship Type="http://schemas.openxmlformats.org/officeDocument/2006/relationships/theme" Target="/ppt/slideMasters/theme/theme1.xml" Id="R53f6d67afd60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0c5b6ff6d1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95872268c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2accfdf4642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a426c1b6a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c0229ff184e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508a4cd9c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75ad657b442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3895ae8c1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ELEKTRO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18 413 118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4 138 714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9 095 518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JON INGE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RUNE NERGÅRD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Nordkappveien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814 910 652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ELEKTRO AS</a:t>
            </a:r>
          </a:p>
        </p:txBody>
      </p:sp>
    </p:spTree>
  </p:cSld>
  <p:clrMapOvr>
    <a:masterClrMapping xmlns:a="http://schemas.openxmlformats.org/drawingml/2006/main"/>
  </p:clrMapOvr>
</p:sld>
</file>