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2c7820f3a64c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a78e34caca4b5b"/>
  </p:sldMasterIdLst>
  <p:sldIdLst>
    <p:sldId xmlns:r="http://schemas.openxmlformats.org/officeDocument/2006/relationships" id="256" r:id="R4cbc820526724d45"/>
    <p:sldId xmlns:r="http://schemas.openxmlformats.org/officeDocument/2006/relationships" id="257" r:id="R0eb21da8d7f9400e"/>
    <p:sldId xmlns:r="http://schemas.openxmlformats.org/officeDocument/2006/relationships" id="258" r:id="Rf331fdbc37b24bb7"/>
    <p:sldId xmlns:r="http://schemas.openxmlformats.org/officeDocument/2006/relationships" id="259" r:id="Rf23b61db02de4b6c"/>
    <p:sldId xmlns:r="http://schemas.openxmlformats.org/officeDocument/2006/relationships" id="260" r:id="Rc61bd68694354b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a78e34caca4b5b" /><Relationship Type="http://schemas.openxmlformats.org/officeDocument/2006/relationships/slide" Target="/ppt/slides/slide1.xml" Id="R4cbc820526724d45" /><Relationship Type="http://schemas.openxmlformats.org/officeDocument/2006/relationships/slide" Target="/ppt/slides/slide2.xml" Id="R0eb21da8d7f9400e" /><Relationship Type="http://schemas.openxmlformats.org/officeDocument/2006/relationships/slide" Target="/ppt/slides/slide3.xml" Id="Rf331fdbc37b24bb7" /><Relationship Type="http://schemas.openxmlformats.org/officeDocument/2006/relationships/slide" Target="/ppt/slides/slide4.xml" Id="Rf23b61db02de4b6c" /><Relationship Type="http://schemas.openxmlformats.org/officeDocument/2006/relationships/slide" Target="/ppt/slides/slide5.xml" Id="Rc61bd68694354b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8e7f3bec1f4b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8767591cfa4711" /><Relationship Type="http://schemas.openxmlformats.org/officeDocument/2006/relationships/theme" Target="/ppt/slideMasters/theme/theme1.xml" Id="R355cf7b6bb2b4a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8767591cfa47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2b165fcec4b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70d9e6d3448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8c3cd9d364a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d54b9fb1140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e3f41e1d843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NORSKE TAKST &amp; BOLIGHJELP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NORSKE TAKST &amp; BOLIGHJELP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NORSKE TAKST &amp; BOLIGHJELP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NORSKE TAKST &amp; BOLIGHJELP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NORSKE TAKST &amp; BOLIGHJELP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NORSKE TAKST &amp; BOLIGHJELP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814 907 422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NORSKE TAKST &amp; BOLIGHJELP AS</a:t>
            </a:r>
          </a:p>
        </p:txBody>
      </p:sp>
    </p:spTree>
  </p:cSld>
  <p:clrMapOvr>
    <a:masterClrMapping xmlns:a="http://schemas.openxmlformats.org/drawingml/2006/main"/>
  </p:clrMapOvr>
</p:sld>
</file>