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07b0e363a4f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0ffcf077e0442a"/>
  </p:sldMasterIdLst>
  <p:sldIdLst>
    <p:sldId xmlns:r="http://schemas.openxmlformats.org/officeDocument/2006/relationships" id="256" r:id="Ra8648d24544547f9"/>
    <p:sldId xmlns:r="http://schemas.openxmlformats.org/officeDocument/2006/relationships" id="257" r:id="R07e5b6da388943a7"/>
    <p:sldId xmlns:r="http://schemas.openxmlformats.org/officeDocument/2006/relationships" id="258" r:id="Rf170b72a979f4497"/>
    <p:sldId xmlns:r="http://schemas.openxmlformats.org/officeDocument/2006/relationships" id="259" r:id="R40faf53af8b74c9c"/>
    <p:sldId xmlns:r="http://schemas.openxmlformats.org/officeDocument/2006/relationships" id="260" r:id="R2b069956c0f648a5"/>
    <p:sldId xmlns:r="http://schemas.openxmlformats.org/officeDocument/2006/relationships" id="261" r:id="R756d47f77e024d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0ffcf077e0442a" /><Relationship Type="http://schemas.openxmlformats.org/officeDocument/2006/relationships/slide" Target="/ppt/slides/slide1.xml" Id="Ra8648d24544547f9" /><Relationship Type="http://schemas.openxmlformats.org/officeDocument/2006/relationships/slide" Target="/ppt/slides/slide2.xml" Id="R07e5b6da388943a7" /><Relationship Type="http://schemas.openxmlformats.org/officeDocument/2006/relationships/slide" Target="/ppt/slides/slide3.xml" Id="Rf170b72a979f4497" /><Relationship Type="http://schemas.openxmlformats.org/officeDocument/2006/relationships/slide" Target="/ppt/slides/slide4.xml" Id="R40faf53af8b74c9c" /><Relationship Type="http://schemas.openxmlformats.org/officeDocument/2006/relationships/slide" Target="/ppt/slides/slide5.xml" Id="R2b069956c0f648a5" /><Relationship Type="http://schemas.openxmlformats.org/officeDocument/2006/relationships/slide" Target="/ppt/slides/slide6.xml" Id="R756d47f77e024d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67033f4ce40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c3ae784a649df" /><Relationship Type="http://schemas.openxmlformats.org/officeDocument/2006/relationships/theme" Target="/ppt/slideMasters/theme/theme1.xml" Id="Rb52027ee00694e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fc3ae784a649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c96d3171442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f0777141e43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46607ea8847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f9b282e1e47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56a64e92a4f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e098c791f44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WIEN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WIEN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WIEN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WIEN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WIEN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WIEN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WIEN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WIEN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Friggs veg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2817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814 899 322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WIEN HOLDING AS</a:t>
            </a:r>
          </a:p>
        </p:txBody>
      </p:sp>
    </p:spTree>
  </p:cSld>
  <p:clrMapOvr>
    <a:masterClrMapping xmlns:a="http://schemas.openxmlformats.org/drawingml/2006/main"/>
  </p:clrMapOvr>
</p:sld>
</file>