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c66995249342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917bebc2374cf5"/>
  </p:sldMasterIdLst>
  <p:sldIdLst>
    <p:sldId xmlns:r="http://schemas.openxmlformats.org/officeDocument/2006/relationships" id="256" r:id="R17273f171b024fa2"/>
    <p:sldId xmlns:r="http://schemas.openxmlformats.org/officeDocument/2006/relationships" id="257" r:id="R38deadfa10dc46ac"/>
    <p:sldId xmlns:r="http://schemas.openxmlformats.org/officeDocument/2006/relationships" id="258" r:id="R145a87dcecdf4c41"/>
    <p:sldId xmlns:r="http://schemas.openxmlformats.org/officeDocument/2006/relationships" id="259" r:id="R68e0896549314f46"/>
    <p:sldId xmlns:r="http://schemas.openxmlformats.org/officeDocument/2006/relationships" id="260" r:id="R722d028eaed74ec0"/>
    <p:sldId xmlns:r="http://schemas.openxmlformats.org/officeDocument/2006/relationships" id="261" r:id="R48ebca44ef86409b"/>
    <p:sldId xmlns:r="http://schemas.openxmlformats.org/officeDocument/2006/relationships" id="262" r:id="R5841ce1736d348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917bebc2374cf5" /><Relationship Type="http://schemas.openxmlformats.org/officeDocument/2006/relationships/slide" Target="/ppt/slides/slide1.xml" Id="R17273f171b024fa2" /><Relationship Type="http://schemas.openxmlformats.org/officeDocument/2006/relationships/slide" Target="/ppt/slides/slide2.xml" Id="R38deadfa10dc46ac" /><Relationship Type="http://schemas.openxmlformats.org/officeDocument/2006/relationships/slide" Target="/ppt/slides/slide3.xml" Id="R145a87dcecdf4c41" /><Relationship Type="http://schemas.openxmlformats.org/officeDocument/2006/relationships/slide" Target="/ppt/slides/slide4.xml" Id="R68e0896549314f46" /><Relationship Type="http://schemas.openxmlformats.org/officeDocument/2006/relationships/slide" Target="/ppt/slides/slide5.xml" Id="R722d028eaed74ec0" /><Relationship Type="http://schemas.openxmlformats.org/officeDocument/2006/relationships/slide" Target="/ppt/slides/slide6.xml" Id="R48ebca44ef86409b" /><Relationship Type="http://schemas.openxmlformats.org/officeDocument/2006/relationships/slide" Target="/ppt/slides/slide7.xml" Id="R5841ce1736d348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1ad72cd1ed45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404b4fc824309" /><Relationship Type="http://schemas.openxmlformats.org/officeDocument/2006/relationships/theme" Target="/ppt/slideMasters/theme/theme1.xml" Id="Ra47ea0b9a61845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7404b4fc8243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a3fe441b44e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24874cc9546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2c6e2d2d443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77d2bccd046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5311f7c4341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ad6c9122741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51b7e196a4e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PIFAB ISOLERING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PIFAB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PIFAB ISOLERING AS ble etablert [år] og holder til i Skåla.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PIFAB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PIFAB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PIFAB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183 558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−93 131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63 857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PIFAB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MAALEN TROND O BORDEVIK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PIFAB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Notvollvegen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6456 Skåla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blikkenslag@gmail.com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814 839 702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PIFAB ISOLERING AS</a:t>
            </a:r>
          </a:p>
        </p:txBody>
      </p:sp>
    </p:spTree>
  </p:cSld>
  <p:clrMapOvr>
    <a:masterClrMapping xmlns:a="http://schemas.openxmlformats.org/drawingml/2006/main"/>
  </p:clrMapOvr>
</p:sld>
</file>