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e841f6419b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4398c80024603"/>
  </p:sldMasterIdLst>
  <p:sldIdLst>
    <p:sldId xmlns:r="http://schemas.openxmlformats.org/officeDocument/2006/relationships" id="256" r:id="R9355e5272e354c80"/>
    <p:sldId xmlns:r="http://schemas.openxmlformats.org/officeDocument/2006/relationships" id="257" r:id="R09dfa8b0e51349c5"/>
    <p:sldId xmlns:r="http://schemas.openxmlformats.org/officeDocument/2006/relationships" id="258" r:id="Re07fee4c63cc4373"/>
    <p:sldId xmlns:r="http://schemas.openxmlformats.org/officeDocument/2006/relationships" id="259" r:id="R7dd7fe885a1248e1"/>
    <p:sldId xmlns:r="http://schemas.openxmlformats.org/officeDocument/2006/relationships" id="260" r:id="R734b9b3ee3f94ef6"/>
    <p:sldId xmlns:r="http://schemas.openxmlformats.org/officeDocument/2006/relationships" id="261" r:id="Rc8a26f47bace4943"/>
    <p:sldId xmlns:r="http://schemas.openxmlformats.org/officeDocument/2006/relationships" id="262" r:id="R1dbf87ea9d0846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4398c80024603" /><Relationship Type="http://schemas.openxmlformats.org/officeDocument/2006/relationships/slide" Target="/ppt/slides/slide1.xml" Id="R9355e5272e354c80" /><Relationship Type="http://schemas.openxmlformats.org/officeDocument/2006/relationships/slide" Target="/ppt/slides/slide2.xml" Id="R09dfa8b0e51349c5" /><Relationship Type="http://schemas.openxmlformats.org/officeDocument/2006/relationships/slide" Target="/ppt/slides/slide3.xml" Id="Re07fee4c63cc4373" /><Relationship Type="http://schemas.openxmlformats.org/officeDocument/2006/relationships/slide" Target="/ppt/slides/slide4.xml" Id="R7dd7fe885a1248e1" /><Relationship Type="http://schemas.openxmlformats.org/officeDocument/2006/relationships/slide" Target="/ppt/slides/slide5.xml" Id="R734b9b3ee3f94ef6" /><Relationship Type="http://schemas.openxmlformats.org/officeDocument/2006/relationships/slide" Target="/ppt/slides/slide6.xml" Id="Rc8a26f47bace4943" /><Relationship Type="http://schemas.openxmlformats.org/officeDocument/2006/relationships/slide" Target="/ppt/slides/slide7.xml" Id="R1dbf87ea9d0846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90621d3fc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4bea9ef184df6" /><Relationship Type="http://schemas.openxmlformats.org/officeDocument/2006/relationships/theme" Target="/ppt/slideMasters/theme/theme1.xml" Id="R249c0ed0993d4f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94bea9ef184d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0c8dc20ee43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6d2db607f45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c7b255bf7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5edbf6be847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0b144a2fe41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1c8f577d742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6931c8b9849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KB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KB TAKST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944 923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−70 077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177 255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362 167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BENTSEN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Tårnfjellvegen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3910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kjetil@kbtakst.no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814 787 192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KB TAKST AS</a:t>
            </a:r>
          </a:p>
        </p:txBody>
      </p:sp>
    </p:spTree>
  </p:cSld>
  <p:clrMapOvr>
    <a:masterClrMapping xmlns:a="http://schemas.openxmlformats.org/drawingml/2006/main"/>
  </p:clrMapOvr>
</p:sld>
</file>