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28e3e44a164e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0cce21b7994264"/>
  </p:sldMasterIdLst>
  <p:sldIdLst>
    <p:sldId xmlns:r="http://schemas.openxmlformats.org/officeDocument/2006/relationships" id="256" r:id="Raae944c151ba4279"/>
    <p:sldId xmlns:r="http://schemas.openxmlformats.org/officeDocument/2006/relationships" id="257" r:id="R1736a68354d448b0"/>
    <p:sldId xmlns:r="http://schemas.openxmlformats.org/officeDocument/2006/relationships" id="258" r:id="Ra83f881fb6e4466b"/>
    <p:sldId xmlns:r="http://schemas.openxmlformats.org/officeDocument/2006/relationships" id="259" r:id="Rbf0d7db268ed4bc6"/>
    <p:sldId xmlns:r="http://schemas.openxmlformats.org/officeDocument/2006/relationships" id="260" r:id="R51d0cc391e4649cf"/>
    <p:sldId xmlns:r="http://schemas.openxmlformats.org/officeDocument/2006/relationships" id="261" r:id="R8e6b099585784171"/>
    <p:sldId xmlns:r="http://schemas.openxmlformats.org/officeDocument/2006/relationships" id="262" r:id="R7530b75908634e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cce21b7994264" /><Relationship Type="http://schemas.openxmlformats.org/officeDocument/2006/relationships/slide" Target="/ppt/slides/slide1.xml" Id="Raae944c151ba4279" /><Relationship Type="http://schemas.openxmlformats.org/officeDocument/2006/relationships/slide" Target="/ppt/slides/slide2.xml" Id="R1736a68354d448b0" /><Relationship Type="http://schemas.openxmlformats.org/officeDocument/2006/relationships/slide" Target="/ppt/slides/slide3.xml" Id="Ra83f881fb6e4466b" /><Relationship Type="http://schemas.openxmlformats.org/officeDocument/2006/relationships/slide" Target="/ppt/slides/slide4.xml" Id="Rbf0d7db268ed4bc6" /><Relationship Type="http://schemas.openxmlformats.org/officeDocument/2006/relationships/slide" Target="/ppt/slides/slide5.xml" Id="R51d0cc391e4649cf" /><Relationship Type="http://schemas.openxmlformats.org/officeDocument/2006/relationships/slide" Target="/ppt/slides/slide6.xml" Id="R8e6b099585784171" /><Relationship Type="http://schemas.openxmlformats.org/officeDocument/2006/relationships/slide" Target="/ppt/slides/slide7.xml" Id="R7530b75908634e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18af428db48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479bd456c4319" /><Relationship Type="http://schemas.openxmlformats.org/officeDocument/2006/relationships/theme" Target="/ppt/slideMasters/theme/theme1.xml" Id="R37b8202f9e5047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4479bd456c43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bf18b0edf4a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0adf78ecd45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85394c67440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135ea922d41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e9ac6acf245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70e9fb9204e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11cbedf8f4b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PRYSMIAN GROUP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PRYSMIAN GROUP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1 454 634 000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86 238 000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66 634 000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252 404 000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800 420 000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DRAKA HOLDING N.V.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Kjerraten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3013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no-kundesenter@prysmiangroup.com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814 780 422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PRYSMIAN GROUP NORGE AS</a:t>
            </a:r>
          </a:p>
        </p:txBody>
      </p:sp>
    </p:spTree>
  </p:cSld>
  <p:clrMapOvr>
    <a:masterClrMapping xmlns:a="http://schemas.openxmlformats.org/drawingml/2006/main"/>
  </p:clrMapOvr>
</p:sld>
</file>