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13643cf4b843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db8126eee840f3"/>
  </p:sldMasterIdLst>
  <p:sldIdLst>
    <p:sldId xmlns:r="http://schemas.openxmlformats.org/officeDocument/2006/relationships" id="256" r:id="Rdab7befdaf75470d"/>
    <p:sldId xmlns:r="http://schemas.openxmlformats.org/officeDocument/2006/relationships" id="257" r:id="R48676eeddf7a4cb2"/>
    <p:sldId xmlns:r="http://schemas.openxmlformats.org/officeDocument/2006/relationships" id="258" r:id="R9d36d6180f6b451e"/>
    <p:sldId xmlns:r="http://schemas.openxmlformats.org/officeDocument/2006/relationships" id="259" r:id="R8dbde23e53d14c45"/>
    <p:sldId xmlns:r="http://schemas.openxmlformats.org/officeDocument/2006/relationships" id="260" r:id="R74845901516a4e5d"/>
    <p:sldId xmlns:r="http://schemas.openxmlformats.org/officeDocument/2006/relationships" id="261" r:id="Rd3aa4bad38974a79"/>
    <p:sldId xmlns:r="http://schemas.openxmlformats.org/officeDocument/2006/relationships" id="262" r:id="Rdf987a6eb59247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db8126eee840f3" /><Relationship Type="http://schemas.openxmlformats.org/officeDocument/2006/relationships/slide" Target="/ppt/slides/slide1.xml" Id="Rdab7befdaf75470d" /><Relationship Type="http://schemas.openxmlformats.org/officeDocument/2006/relationships/slide" Target="/ppt/slides/slide2.xml" Id="R48676eeddf7a4cb2" /><Relationship Type="http://schemas.openxmlformats.org/officeDocument/2006/relationships/slide" Target="/ppt/slides/slide3.xml" Id="R9d36d6180f6b451e" /><Relationship Type="http://schemas.openxmlformats.org/officeDocument/2006/relationships/slide" Target="/ppt/slides/slide4.xml" Id="R8dbde23e53d14c45" /><Relationship Type="http://schemas.openxmlformats.org/officeDocument/2006/relationships/slide" Target="/ppt/slides/slide5.xml" Id="R74845901516a4e5d" /><Relationship Type="http://schemas.openxmlformats.org/officeDocument/2006/relationships/slide" Target="/ppt/slides/slide6.xml" Id="Rd3aa4bad38974a79" /><Relationship Type="http://schemas.openxmlformats.org/officeDocument/2006/relationships/slide" Target="/ppt/slides/slide7.xml" Id="Rdf987a6eb59247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d36e06b02042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a8249003384766" /><Relationship Type="http://schemas.openxmlformats.org/officeDocument/2006/relationships/theme" Target="/ppt/slideMasters/theme/theme1.xml" Id="Rae00c89ae8a34e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a82490033847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2b0acfe3f149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d0f15228fd42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90f78e1f1242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dc8524170c40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a3861af0604c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c71f5dcd0144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0c7083f6be4c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BJØRUM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BJØRUM HOLDING AS ble etablert [år] og holder til i Namsos.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−103 235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252 784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970 885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997 500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TERJE SMISTAD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LILLEVIK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Duuns veg 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7804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814 739 392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BJØRUM HOLDING AS</a:t>
            </a:r>
          </a:p>
        </p:txBody>
      </p:sp>
    </p:spTree>
  </p:cSld>
  <p:clrMapOvr>
    <a:masterClrMapping xmlns:a="http://schemas.openxmlformats.org/drawingml/2006/main"/>
  </p:clrMapOvr>
</p:sld>
</file>