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88951ccfd7f48d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4f5308df37c405a"/>
  </p:sldMasterIdLst>
  <p:sldIdLst>
    <p:sldId xmlns:r="http://schemas.openxmlformats.org/officeDocument/2006/relationships" id="256" r:id="R9b9edf3148e74ff6"/>
    <p:sldId xmlns:r="http://schemas.openxmlformats.org/officeDocument/2006/relationships" id="257" r:id="R4ba2b5fd6abc4ada"/>
    <p:sldId xmlns:r="http://schemas.openxmlformats.org/officeDocument/2006/relationships" id="258" r:id="Redd2a23644cf48b5"/>
    <p:sldId xmlns:r="http://schemas.openxmlformats.org/officeDocument/2006/relationships" id="259" r:id="Rbaa24a41d5614429"/>
    <p:sldId xmlns:r="http://schemas.openxmlformats.org/officeDocument/2006/relationships" id="260" r:id="R83e3cdd60c4f4ab5"/>
    <p:sldId xmlns:r="http://schemas.openxmlformats.org/officeDocument/2006/relationships" id="261" r:id="R833c7ffb7e3c4ec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f5308df37c405a" /><Relationship Type="http://schemas.openxmlformats.org/officeDocument/2006/relationships/slide" Target="/ppt/slides/slide1.xml" Id="R9b9edf3148e74ff6" /><Relationship Type="http://schemas.openxmlformats.org/officeDocument/2006/relationships/slide" Target="/ppt/slides/slide2.xml" Id="R4ba2b5fd6abc4ada" /><Relationship Type="http://schemas.openxmlformats.org/officeDocument/2006/relationships/slide" Target="/ppt/slides/slide3.xml" Id="Redd2a23644cf48b5" /><Relationship Type="http://schemas.openxmlformats.org/officeDocument/2006/relationships/slide" Target="/ppt/slides/slide4.xml" Id="Rbaa24a41d5614429" /><Relationship Type="http://schemas.openxmlformats.org/officeDocument/2006/relationships/slide" Target="/ppt/slides/slide5.xml" Id="R83e3cdd60c4f4ab5" /><Relationship Type="http://schemas.openxmlformats.org/officeDocument/2006/relationships/slide" Target="/ppt/slides/slide6.xml" Id="R833c7ffb7e3c4ec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82973dcba34a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ccc6be8c0e4fee" /><Relationship Type="http://schemas.openxmlformats.org/officeDocument/2006/relationships/theme" Target="/ppt/slideMasters/theme/theme1.xml" Id="R5b9dd124a1ca441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fccc6be8c0e4fe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a76820c539471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57c6fb68de468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885a5ac1324a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b03565e7394e2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5ae7474bc14ff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5b007fa040471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LEGE KARL ESKERUD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LEGE KARL ESKERUD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LEGE KARL ESKERUD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LEGE KARL ESKERUD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LEGE KARL ESKERUD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LEGE KARL ESKERUD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98 732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88 388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53 214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56 304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66 273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LEGE KARL ESKERUD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814 737 462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LEGE KARL ESKERUD AS</a:t>
            </a:r>
          </a:p>
        </p:txBody>
      </p:sp>
    </p:spTree>
  </p:cSld>
  <p:clrMapOvr>
    <a:masterClrMapping xmlns:a="http://schemas.openxmlformats.org/drawingml/2006/main"/>
  </p:clrMapOvr>
</p:sld>
</file>