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ff8044afa149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72d62d760540cb"/>
  </p:sldMasterIdLst>
  <p:sldIdLst>
    <p:sldId xmlns:r="http://schemas.openxmlformats.org/officeDocument/2006/relationships" id="256" r:id="R4cfbffcb4d9d488c"/>
    <p:sldId xmlns:r="http://schemas.openxmlformats.org/officeDocument/2006/relationships" id="257" r:id="Rd23a595ac6324fe2"/>
    <p:sldId xmlns:r="http://schemas.openxmlformats.org/officeDocument/2006/relationships" id="258" r:id="Rfc8e5232640b4189"/>
    <p:sldId xmlns:r="http://schemas.openxmlformats.org/officeDocument/2006/relationships" id="259" r:id="R1c4de203fe4444cf"/>
    <p:sldId xmlns:r="http://schemas.openxmlformats.org/officeDocument/2006/relationships" id="260" r:id="Re782df8765df4f70"/>
    <p:sldId xmlns:r="http://schemas.openxmlformats.org/officeDocument/2006/relationships" id="261" r:id="R7261fc280479404e"/>
    <p:sldId xmlns:r="http://schemas.openxmlformats.org/officeDocument/2006/relationships" id="262" r:id="Rc468d48f007847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72d62d760540cb" /><Relationship Type="http://schemas.openxmlformats.org/officeDocument/2006/relationships/slide" Target="/ppt/slides/slide1.xml" Id="R4cfbffcb4d9d488c" /><Relationship Type="http://schemas.openxmlformats.org/officeDocument/2006/relationships/slide" Target="/ppt/slides/slide2.xml" Id="Rd23a595ac6324fe2" /><Relationship Type="http://schemas.openxmlformats.org/officeDocument/2006/relationships/slide" Target="/ppt/slides/slide3.xml" Id="Rfc8e5232640b4189" /><Relationship Type="http://schemas.openxmlformats.org/officeDocument/2006/relationships/slide" Target="/ppt/slides/slide4.xml" Id="R1c4de203fe4444cf" /><Relationship Type="http://schemas.openxmlformats.org/officeDocument/2006/relationships/slide" Target="/ppt/slides/slide5.xml" Id="Re782df8765df4f70" /><Relationship Type="http://schemas.openxmlformats.org/officeDocument/2006/relationships/slide" Target="/ppt/slides/slide6.xml" Id="R7261fc280479404e" /><Relationship Type="http://schemas.openxmlformats.org/officeDocument/2006/relationships/slide" Target="/ppt/slides/slide7.xml" Id="Rc468d48f007847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c365abb56545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60ee0844449f2" /><Relationship Type="http://schemas.openxmlformats.org/officeDocument/2006/relationships/theme" Target="/ppt/slideMasters/theme/theme1.xml" Id="R886b48b0e52745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160ee0844449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73c75693344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c0c8d2fb04b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5c2dd844a44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d864245a641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11e1f4cc84d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afec80a3f45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4a64e13dc4f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FUNNEFOSS TRESLIPERI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FUNNEFOSS TRESLIPERI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FUNNEFOSS TRESLIPERI AS ble etablert [år] og holder til i Vormsund.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FUNNEFOSS TRESLIPERI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FUNNEFOSS TRESLIPERI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FUNNEFOSS TRESLIPERI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367 678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135 419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107 901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611 769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686 797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FUNNEFOSS TRESLIPERI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KRAFTVERK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FUNNEFOSS TRESLIPERI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Røavegen 249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2160 Vormsund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814 729 982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FUNNEFOSS TRESLIPERI AS</a:t>
            </a:r>
          </a:p>
        </p:txBody>
      </p:sp>
    </p:spTree>
  </p:cSld>
  <p:clrMapOvr>
    <a:masterClrMapping xmlns:a="http://schemas.openxmlformats.org/drawingml/2006/main"/>
  </p:clrMapOvr>
</p:sld>
</file>