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b8c612bbf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d1ebcdab744b8"/>
  </p:sldMasterIdLst>
  <p:sldIdLst>
    <p:sldId xmlns:r="http://schemas.openxmlformats.org/officeDocument/2006/relationships" id="256" r:id="R00b2c04dc0854ad1"/>
    <p:sldId xmlns:r="http://schemas.openxmlformats.org/officeDocument/2006/relationships" id="257" r:id="Rb971012522d244e7"/>
    <p:sldId xmlns:r="http://schemas.openxmlformats.org/officeDocument/2006/relationships" id="258" r:id="Rd648a19ea3b74861"/>
    <p:sldId xmlns:r="http://schemas.openxmlformats.org/officeDocument/2006/relationships" id="259" r:id="R386bccaa9d2c47b3"/>
    <p:sldId xmlns:r="http://schemas.openxmlformats.org/officeDocument/2006/relationships" id="260" r:id="R00b2ec2932ab4995"/>
    <p:sldId xmlns:r="http://schemas.openxmlformats.org/officeDocument/2006/relationships" id="261" r:id="R9d4df42db3a6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d1ebcdab744b8" /><Relationship Type="http://schemas.openxmlformats.org/officeDocument/2006/relationships/slide" Target="/ppt/slides/slide1.xml" Id="R00b2c04dc0854ad1" /><Relationship Type="http://schemas.openxmlformats.org/officeDocument/2006/relationships/slide" Target="/ppt/slides/slide2.xml" Id="Rb971012522d244e7" /><Relationship Type="http://schemas.openxmlformats.org/officeDocument/2006/relationships/slide" Target="/ppt/slides/slide3.xml" Id="Rd648a19ea3b74861" /><Relationship Type="http://schemas.openxmlformats.org/officeDocument/2006/relationships/slide" Target="/ppt/slides/slide4.xml" Id="R386bccaa9d2c47b3" /><Relationship Type="http://schemas.openxmlformats.org/officeDocument/2006/relationships/slide" Target="/ppt/slides/slide5.xml" Id="R00b2ec2932ab4995" /><Relationship Type="http://schemas.openxmlformats.org/officeDocument/2006/relationships/slide" Target="/ppt/slides/slide6.xml" Id="R9d4df42db3a6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bb35b782a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81e653894242" /><Relationship Type="http://schemas.openxmlformats.org/officeDocument/2006/relationships/theme" Target="/ppt/slideMasters/theme/theme1.xml" Id="R9b338c6eb3b048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381e6538942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be32b9211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78411eaa04f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271e5b57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f713f620a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c592f23174d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e6f3937234f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HØLEBERGET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HØLEBERGET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HØLEBERGET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HØLEBERGET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HØLEBERGET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HØLEBERGET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610 999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−126 533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3 009 987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HØLEBERGET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814 724 832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HØLEBERGET 13 AS</a:t>
            </a:r>
          </a:p>
        </p:txBody>
      </p:sp>
    </p:spTree>
  </p:cSld>
  <p:clrMapOvr>
    <a:masterClrMapping xmlns:a="http://schemas.openxmlformats.org/drawingml/2006/main"/>
  </p:clrMapOvr>
</p:sld>
</file>