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12ce0a775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09f6ceb224a6e"/>
  </p:sldMasterIdLst>
  <p:sldIdLst>
    <p:sldId xmlns:r="http://schemas.openxmlformats.org/officeDocument/2006/relationships" id="256" r:id="R6c48d9ca4d944cba"/>
    <p:sldId xmlns:r="http://schemas.openxmlformats.org/officeDocument/2006/relationships" id="257" r:id="R12da8a931a3e4d60"/>
    <p:sldId xmlns:r="http://schemas.openxmlformats.org/officeDocument/2006/relationships" id="258" r:id="R5427100f42204a14"/>
    <p:sldId xmlns:r="http://schemas.openxmlformats.org/officeDocument/2006/relationships" id="259" r:id="R03e525ccc3e04e48"/>
    <p:sldId xmlns:r="http://schemas.openxmlformats.org/officeDocument/2006/relationships" id="260" r:id="R7f1f29431a3e489d"/>
    <p:sldId xmlns:r="http://schemas.openxmlformats.org/officeDocument/2006/relationships" id="261" r:id="R30dfb9c0c40543de"/>
    <p:sldId xmlns:r="http://schemas.openxmlformats.org/officeDocument/2006/relationships" id="262" r:id="R12aa98062ca7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09f6ceb224a6e" /><Relationship Type="http://schemas.openxmlformats.org/officeDocument/2006/relationships/slide" Target="/ppt/slides/slide1.xml" Id="R6c48d9ca4d944cba" /><Relationship Type="http://schemas.openxmlformats.org/officeDocument/2006/relationships/slide" Target="/ppt/slides/slide2.xml" Id="R12da8a931a3e4d60" /><Relationship Type="http://schemas.openxmlformats.org/officeDocument/2006/relationships/slide" Target="/ppt/slides/slide3.xml" Id="R5427100f42204a14" /><Relationship Type="http://schemas.openxmlformats.org/officeDocument/2006/relationships/slide" Target="/ppt/slides/slide4.xml" Id="R03e525ccc3e04e48" /><Relationship Type="http://schemas.openxmlformats.org/officeDocument/2006/relationships/slide" Target="/ppt/slides/slide5.xml" Id="R7f1f29431a3e489d" /><Relationship Type="http://schemas.openxmlformats.org/officeDocument/2006/relationships/slide" Target="/ppt/slides/slide6.xml" Id="R30dfb9c0c40543de" /><Relationship Type="http://schemas.openxmlformats.org/officeDocument/2006/relationships/slide" Target="/ppt/slides/slide7.xml" Id="R12aa98062ca7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3250ada81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d6bd13ea64c00" /><Relationship Type="http://schemas.openxmlformats.org/officeDocument/2006/relationships/theme" Target="/ppt/slideMasters/theme/theme1.xml" Id="Rc05192cfa32747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d6bd13ea64c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04582e830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f9625dd7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92caaabe1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cf3a1c2f8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f9a2c5f4c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65a5fed40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39a275aa8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RONALD ØDEGÅRD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ØDEGÅRD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594 678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3610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ronald@fjellsorenger.no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814 580 822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RONALD ØDEGÅRD AS</a:t>
            </a:r>
          </a:p>
        </p:txBody>
      </p:sp>
    </p:spTree>
  </p:cSld>
  <p:clrMapOvr>
    <a:masterClrMapping xmlns:a="http://schemas.openxmlformats.org/drawingml/2006/main"/>
  </p:clrMapOvr>
</p:sld>
</file>