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77ec49bf5d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4a4e3681f645e1"/>
  </p:sldMasterIdLst>
  <p:sldIdLst>
    <p:sldId xmlns:r="http://schemas.openxmlformats.org/officeDocument/2006/relationships" id="256" r:id="Re11d3acca7364ad3"/>
    <p:sldId xmlns:r="http://schemas.openxmlformats.org/officeDocument/2006/relationships" id="257" r:id="Rb50044ba9d514395"/>
    <p:sldId xmlns:r="http://schemas.openxmlformats.org/officeDocument/2006/relationships" id="258" r:id="R638106b9f5674798"/>
    <p:sldId xmlns:r="http://schemas.openxmlformats.org/officeDocument/2006/relationships" id="259" r:id="R7296474da25042a7"/>
    <p:sldId xmlns:r="http://schemas.openxmlformats.org/officeDocument/2006/relationships" id="260" r:id="Rcbdfcebeb16a44f0"/>
    <p:sldId xmlns:r="http://schemas.openxmlformats.org/officeDocument/2006/relationships" id="261" r:id="Rf349d4eada1b4416"/>
    <p:sldId xmlns:r="http://schemas.openxmlformats.org/officeDocument/2006/relationships" id="262" r:id="R4d981c956139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a4e3681f645e1" /><Relationship Type="http://schemas.openxmlformats.org/officeDocument/2006/relationships/slide" Target="/ppt/slides/slide1.xml" Id="Re11d3acca7364ad3" /><Relationship Type="http://schemas.openxmlformats.org/officeDocument/2006/relationships/slide" Target="/ppt/slides/slide2.xml" Id="Rb50044ba9d514395" /><Relationship Type="http://schemas.openxmlformats.org/officeDocument/2006/relationships/slide" Target="/ppt/slides/slide3.xml" Id="R638106b9f5674798" /><Relationship Type="http://schemas.openxmlformats.org/officeDocument/2006/relationships/slide" Target="/ppt/slides/slide4.xml" Id="R7296474da25042a7" /><Relationship Type="http://schemas.openxmlformats.org/officeDocument/2006/relationships/slide" Target="/ppt/slides/slide5.xml" Id="Rcbdfcebeb16a44f0" /><Relationship Type="http://schemas.openxmlformats.org/officeDocument/2006/relationships/slide" Target="/ppt/slides/slide6.xml" Id="Rf349d4eada1b4416" /><Relationship Type="http://schemas.openxmlformats.org/officeDocument/2006/relationships/slide" Target="/ppt/slides/slide7.xml" Id="R4d981c956139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8e6dd24d4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3284328e44fe8" /><Relationship Type="http://schemas.openxmlformats.org/officeDocument/2006/relationships/theme" Target="/ppt/slideMasters/theme/theme1.xml" Id="Re423ad462e87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3284328e4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399c3a018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656ccea9c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48dc9f7ab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2fbeaeac742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0ab425181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fae71cfe9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69e6b989d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EGERSUND TOMTESELSKAP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TOMTESELSKAP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&amp; GARPESTAD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NORGESHUS EGERSUND AS  –  21,5 %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NORRØN GRUPPEN AS  –  21,5 %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KVELLUREN HOLDING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Hovlandsveien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46 10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oyvind@bg.no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814 580 202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