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3895c5287748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bd6fe8bd114c82"/>
  </p:sldMasterIdLst>
  <p:sldIdLst>
    <p:sldId xmlns:r="http://schemas.openxmlformats.org/officeDocument/2006/relationships" id="256" r:id="R7413dded96674e98"/>
    <p:sldId xmlns:r="http://schemas.openxmlformats.org/officeDocument/2006/relationships" id="257" r:id="Rd2da3ec0162e40e6"/>
    <p:sldId xmlns:r="http://schemas.openxmlformats.org/officeDocument/2006/relationships" id="258" r:id="R62c7e5f29a174f33"/>
    <p:sldId xmlns:r="http://schemas.openxmlformats.org/officeDocument/2006/relationships" id="259" r:id="Rcc17ad7dbadd4a25"/>
    <p:sldId xmlns:r="http://schemas.openxmlformats.org/officeDocument/2006/relationships" id="260" r:id="R72f0b63359234622"/>
    <p:sldId xmlns:r="http://schemas.openxmlformats.org/officeDocument/2006/relationships" id="261" r:id="R5d71f5ee89994dbd"/>
    <p:sldId xmlns:r="http://schemas.openxmlformats.org/officeDocument/2006/relationships" id="262" r:id="Rd5ad727392364c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d6fe8bd114c82" /><Relationship Type="http://schemas.openxmlformats.org/officeDocument/2006/relationships/slide" Target="/ppt/slides/slide1.xml" Id="R7413dded96674e98" /><Relationship Type="http://schemas.openxmlformats.org/officeDocument/2006/relationships/slide" Target="/ppt/slides/slide2.xml" Id="Rd2da3ec0162e40e6" /><Relationship Type="http://schemas.openxmlformats.org/officeDocument/2006/relationships/slide" Target="/ppt/slides/slide3.xml" Id="R62c7e5f29a174f33" /><Relationship Type="http://schemas.openxmlformats.org/officeDocument/2006/relationships/slide" Target="/ppt/slides/slide4.xml" Id="Rcc17ad7dbadd4a25" /><Relationship Type="http://schemas.openxmlformats.org/officeDocument/2006/relationships/slide" Target="/ppt/slides/slide5.xml" Id="R72f0b63359234622" /><Relationship Type="http://schemas.openxmlformats.org/officeDocument/2006/relationships/slide" Target="/ppt/slides/slide6.xml" Id="R5d71f5ee89994dbd" /><Relationship Type="http://schemas.openxmlformats.org/officeDocument/2006/relationships/slide" Target="/ppt/slides/slide7.xml" Id="Rd5ad727392364c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6fa587573e41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676b7a27548ef" /><Relationship Type="http://schemas.openxmlformats.org/officeDocument/2006/relationships/theme" Target="/ppt/slideMasters/theme/theme1.xml" Id="Rc6298f943ed04b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1676b7a27548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13492469046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5eef8f0d141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b07b187374d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1ca060f2146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74115503540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4bc58e1cb4e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633b8a9ba48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VERDAL STORBILVASK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STORBILVASK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VERDAL STORBILVASK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STORBILVASK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STORBILVASK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STORBILVASK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3 104 222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345 822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270 284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1 506 267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STORBILVASK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 KNUT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STORBILVASK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Venusvegen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814 488 012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STORBILVASK AS</a:t>
            </a:r>
          </a:p>
        </p:txBody>
      </p:sp>
    </p:spTree>
  </p:cSld>
  <p:clrMapOvr>
    <a:masterClrMapping xmlns:a="http://schemas.openxmlformats.org/drawingml/2006/main"/>
  </p:clrMapOvr>
</p:sld>
</file>