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7ad386ec1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9be5edeaf4428"/>
  </p:sldMasterIdLst>
  <p:sldIdLst>
    <p:sldId xmlns:r="http://schemas.openxmlformats.org/officeDocument/2006/relationships" id="256" r:id="Rc98681c2b8b84b9a"/>
    <p:sldId xmlns:r="http://schemas.openxmlformats.org/officeDocument/2006/relationships" id="257" r:id="Rc1194a0f4b6442bd"/>
    <p:sldId xmlns:r="http://schemas.openxmlformats.org/officeDocument/2006/relationships" id="258" r:id="R37eca42aa6024695"/>
    <p:sldId xmlns:r="http://schemas.openxmlformats.org/officeDocument/2006/relationships" id="259" r:id="R3d87cd31ae4d4438"/>
    <p:sldId xmlns:r="http://schemas.openxmlformats.org/officeDocument/2006/relationships" id="260" r:id="R33305a3c56034c80"/>
    <p:sldId xmlns:r="http://schemas.openxmlformats.org/officeDocument/2006/relationships" id="261" r:id="R61ee9b2b1558410e"/>
    <p:sldId xmlns:r="http://schemas.openxmlformats.org/officeDocument/2006/relationships" id="262" r:id="Rf7648fc6b37b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9be5edeaf4428" /><Relationship Type="http://schemas.openxmlformats.org/officeDocument/2006/relationships/slide" Target="/ppt/slides/slide1.xml" Id="Rc98681c2b8b84b9a" /><Relationship Type="http://schemas.openxmlformats.org/officeDocument/2006/relationships/slide" Target="/ppt/slides/slide2.xml" Id="Rc1194a0f4b6442bd" /><Relationship Type="http://schemas.openxmlformats.org/officeDocument/2006/relationships/slide" Target="/ppt/slides/slide3.xml" Id="R37eca42aa6024695" /><Relationship Type="http://schemas.openxmlformats.org/officeDocument/2006/relationships/slide" Target="/ppt/slides/slide4.xml" Id="R3d87cd31ae4d4438" /><Relationship Type="http://schemas.openxmlformats.org/officeDocument/2006/relationships/slide" Target="/ppt/slides/slide5.xml" Id="R33305a3c56034c80" /><Relationship Type="http://schemas.openxmlformats.org/officeDocument/2006/relationships/slide" Target="/ppt/slides/slide6.xml" Id="R61ee9b2b1558410e" /><Relationship Type="http://schemas.openxmlformats.org/officeDocument/2006/relationships/slide" Target="/ppt/slides/slide7.xml" Id="Rf7648fc6b37b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1585f2a64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fa2f432a4999" /><Relationship Type="http://schemas.openxmlformats.org/officeDocument/2006/relationships/theme" Target="/ppt/slideMasters/theme/theme1.xml" Id="R51b6362daa56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6cfa2f432a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04458b1f2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482ce7c9b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c59c6256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7eb92e205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ff51175694f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75506807d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031839fff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TEXTUR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TEXTUR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JOHANSEN BORKNER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5223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gro.bor@online.no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814 448 142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TEXTUR AS</a:t>
            </a:r>
          </a:p>
        </p:txBody>
      </p:sp>
    </p:spTree>
  </p:cSld>
  <p:clrMapOvr>
    <a:masterClrMapping xmlns:a="http://schemas.openxmlformats.org/drawingml/2006/main"/>
  </p:clrMapOvr>
</p:sld>
</file>