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ac1e697e2248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c8cfc4e12c4d4c"/>
  </p:sldMasterIdLst>
  <p:sldIdLst>
    <p:sldId xmlns:r="http://schemas.openxmlformats.org/officeDocument/2006/relationships" id="256" r:id="Rca944fb457f945ad"/>
    <p:sldId xmlns:r="http://schemas.openxmlformats.org/officeDocument/2006/relationships" id="257" r:id="Rda2df3fbf99e4e71"/>
    <p:sldId xmlns:r="http://schemas.openxmlformats.org/officeDocument/2006/relationships" id="258" r:id="R644b5dd3c8724cbc"/>
    <p:sldId xmlns:r="http://schemas.openxmlformats.org/officeDocument/2006/relationships" id="259" r:id="R68c4970e702546c6"/>
    <p:sldId xmlns:r="http://schemas.openxmlformats.org/officeDocument/2006/relationships" id="260" r:id="Rd3aeb446f6614d04"/>
    <p:sldId xmlns:r="http://schemas.openxmlformats.org/officeDocument/2006/relationships" id="261" r:id="R5626f0e872124d2b"/>
    <p:sldId xmlns:r="http://schemas.openxmlformats.org/officeDocument/2006/relationships" id="262" r:id="R89871d6348d64b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c8cfc4e12c4d4c" /><Relationship Type="http://schemas.openxmlformats.org/officeDocument/2006/relationships/slide" Target="/ppt/slides/slide1.xml" Id="Rca944fb457f945ad" /><Relationship Type="http://schemas.openxmlformats.org/officeDocument/2006/relationships/slide" Target="/ppt/slides/slide2.xml" Id="Rda2df3fbf99e4e71" /><Relationship Type="http://schemas.openxmlformats.org/officeDocument/2006/relationships/slide" Target="/ppt/slides/slide3.xml" Id="R644b5dd3c8724cbc" /><Relationship Type="http://schemas.openxmlformats.org/officeDocument/2006/relationships/slide" Target="/ppt/slides/slide4.xml" Id="R68c4970e702546c6" /><Relationship Type="http://schemas.openxmlformats.org/officeDocument/2006/relationships/slide" Target="/ppt/slides/slide5.xml" Id="Rd3aeb446f6614d04" /><Relationship Type="http://schemas.openxmlformats.org/officeDocument/2006/relationships/slide" Target="/ppt/slides/slide6.xml" Id="R5626f0e872124d2b" /><Relationship Type="http://schemas.openxmlformats.org/officeDocument/2006/relationships/slide" Target="/ppt/slides/slide7.xml" Id="R89871d6348d64b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e38c2e42a643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b637a6cf94f82" /><Relationship Type="http://schemas.openxmlformats.org/officeDocument/2006/relationships/theme" Target="/ppt/slideMasters/theme/theme1.xml" Id="R01612d0120b34e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bb637a6cf94f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7c8c85b5446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394bad4c445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1be6ee7bd4c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8315fb77b43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a83f539314e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3ed805c3a40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f04b31f3140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LOFTESNES FLUGHEIM GARDSDRIFT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LOFTESNES FLUGHEIM GARDSDRIFT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LOFTESNES FLUGHEIM GARDSDRIFT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LOFTESNES FLUGHEIM GARDSDRIFT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LOFTESNES FLUGHEIM GARDSDRIFT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LOFTESNES FLUGHEIM GARDSDRIFT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354 043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102 240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121 785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LOFTESNES FLUGHEIM GARDSDRIFT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FLUGHEIM GAUTE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LOFTESNES FLUGHEIM GARDSDRIFT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Loftesnes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g.flugheim@gmail.com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814 437 892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LOFTESNES FLUGHEIM GARDSDRIFT AS</a:t>
            </a:r>
          </a:p>
        </p:txBody>
      </p:sp>
    </p:spTree>
  </p:cSld>
  <p:clrMapOvr>
    <a:masterClrMapping xmlns:a="http://schemas.openxmlformats.org/drawingml/2006/main"/>
  </p:clrMapOvr>
</p:sld>
</file>