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87bb38dc2242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423b57da504777"/>
  </p:sldMasterIdLst>
  <p:sldIdLst>
    <p:sldId xmlns:r="http://schemas.openxmlformats.org/officeDocument/2006/relationships" id="256" r:id="R7ed2269528f74d32"/>
    <p:sldId xmlns:r="http://schemas.openxmlformats.org/officeDocument/2006/relationships" id="257" r:id="R4369f1b71ed8471f"/>
    <p:sldId xmlns:r="http://schemas.openxmlformats.org/officeDocument/2006/relationships" id="258" r:id="R0a33ab3aa4974959"/>
    <p:sldId xmlns:r="http://schemas.openxmlformats.org/officeDocument/2006/relationships" id="259" r:id="R430a367067744fe3"/>
    <p:sldId xmlns:r="http://schemas.openxmlformats.org/officeDocument/2006/relationships" id="260" r:id="Rbcf7913e6d9b4e9a"/>
    <p:sldId xmlns:r="http://schemas.openxmlformats.org/officeDocument/2006/relationships" id="261" r:id="Rd769752320c34d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423b57da504777" /><Relationship Type="http://schemas.openxmlformats.org/officeDocument/2006/relationships/slide" Target="/ppt/slides/slide1.xml" Id="R7ed2269528f74d32" /><Relationship Type="http://schemas.openxmlformats.org/officeDocument/2006/relationships/slide" Target="/ppt/slides/slide2.xml" Id="R4369f1b71ed8471f" /><Relationship Type="http://schemas.openxmlformats.org/officeDocument/2006/relationships/slide" Target="/ppt/slides/slide3.xml" Id="R0a33ab3aa4974959" /><Relationship Type="http://schemas.openxmlformats.org/officeDocument/2006/relationships/slide" Target="/ppt/slides/slide4.xml" Id="R430a367067744fe3" /><Relationship Type="http://schemas.openxmlformats.org/officeDocument/2006/relationships/slide" Target="/ppt/slides/slide5.xml" Id="Rbcf7913e6d9b4e9a" /><Relationship Type="http://schemas.openxmlformats.org/officeDocument/2006/relationships/slide" Target="/ppt/slides/slide6.xml" Id="Rd769752320c34d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e45f46c53048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6ab9951ea47ec" /><Relationship Type="http://schemas.openxmlformats.org/officeDocument/2006/relationships/theme" Target="/ppt/slideMasters/theme/theme1.xml" Id="R4d45cbdc139e40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e6ab9951ea47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788ca459340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491c6d0184a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8441405a54b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ddfd9c10d44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61b14871c43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ebb77909544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PARCHEM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