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eef5180677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617a8e10554585"/>
  </p:sldMasterIdLst>
  <p:sldIdLst>
    <p:sldId xmlns:r="http://schemas.openxmlformats.org/officeDocument/2006/relationships" id="256" r:id="R55ba68a6ea5642f3"/>
    <p:sldId xmlns:r="http://schemas.openxmlformats.org/officeDocument/2006/relationships" id="257" r:id="R7c45eb1381c940d3"/>
    <p:sldId xmlns:r="http://schemas.openxmlformats.org/officeDocument/2006/relationships" id="258" r:id="Re02fdc7937a347d1"/>
    <p:sldId xmlns:r="http://schemas.openxmlformats.org/officeDocument/2006/relationships" id="259" r:id="R972360a41cb14ec7"/>
    <p:sldId xmlns:r="http://schemas.openxmlformats.org/officeDocument/2006/relationships" id="260" r:id="R6905895f6b6641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17a8e10554585" /><Relationship Type="http://schemas.openxmlformats.org/officeDocument/2006/relationships/slide" Target="/ppt/slides/slide1.xml" Id="R55ba68a6ea5642f3" /><Relationship Type="http://schemas.openxmlformats.org/officeDocument/2006/relationships/slide" Target="/ppt/slides/slide2.xml" Id="R7c45eb1381c940d3" /><Relationship Type="http://schemas.openxmlformats.org/officeDocument/2006/relationships/slide" Target="/ppt/slides/slide3.xml" Id="Re02fdc7937a347d1" /><Relationship Type="http://schemas.openxmlformats.org/officeDocument/2006/relationships/slide" Target="/ppt/slides/slide4.xml" Id="R972360a41cb14ec7" /><Relationship Type="http://schemas.openxmlformats.org/officeDocument/2006/relationships/slide" Target="/ppt/slides/slide5.xml" Id="R6905895f6b6641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d20ddd572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0bf6e49144b5d" /><Relationship Type="http://schemas.openxmlformats.org/officeDocument/2006/relationships/theme" Target="/ppt/slideMasters/theme/theme1.xml" Id="Rc4bf144d2cca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0bf6e49144b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2508d56d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5e3b3a2e45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29ee60ee6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65523e411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0f231e9ec44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ALMÅS BYGG OG SNEKKERSERVICE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ALMÅS BYGG OG SNEKKERSERVICE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ALMÅS BYGG OG SNEKKERSERVICE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ALMÅS BYGG OG SNEKKERSERVICE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ALMÅS BYGG OG SNEKKERSERVICE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ALMÅS BYGG OG SNEKKERSERVICE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tor@almaas-bygg.com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almaas-bygg.com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814 401 332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ALMÅS BYGG OG SNEKKERSERVICE</a:t>
            </a:r>
          </a:p>
        </p:txBody>
      </p:sp>
    </p:spTree>
  </p:cSld>
  <p:clrMapOvr>
    <a:masterClrMapping xmlns:a="http://schemas.openxmlformats.org/drawingml/2006/main"/>
  </p:clrMapOvr>
</p:sld>
</file>