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6a0f6ee55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69bd174314da8"/>
  </p:sldMasterIdLst>
  <p:sldIdLst>
    <p:sldId xmlns:r="http://schemas.openxmlformats.org/officeDocument/2006/relationships" id="256" r:id="R81fef278c4b44974"/>
    <p:sldId xmlns:r="http://schemas.openxmlformats.org/officeDocument/2006/relationships" id="257" r:id="R33f00a8c00404647"/>
    <p:sldId xmlns:r="http://schemas.openxmlformats.org/officeDocument/2006/relationships" id="258" r:id="R25c767c8ebbe4852"/>
    <p:sldId xmlns:r="http://schemas.openxmlformats.org/officeDocument/2006/relationships" id="259" r:id="R84b36cc60dc54952"/>
    <p:sldId xmlns:r="http://schemas.openxmlformats.org/officeDocument/2006/relationships" id="260" r:id="R4347cc45c1bc4778"/>
    <p:sldId xmlns:r="http://schemas.openxmlformats.org/officeDocument/2006/relationships" id="261" r:id="R1e1d0440ea3740f1"/>
    <p:sldId xmlns:r="http://schemas.openxmlformats.org/officeDocument/2006/relationships" id="262" r:id="Rbf6093f792814d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69bd174314da8" /><Relationship Type="http://schemas.openxmlformats.org/officeDocument/2006/relationships/slide" Target="/ppt/slides/slide1.xml" Id="R81fef278c4b44974" /><Relationship Type="http://schemas.openxmlformats.org/officeDocument/2006/relationships/slide" Target="/ppt/slides/slide2.xml" Id="R33f00a8c00404647" /><Relationship Type="http://schemas.openxmlformats.org/officeDocument/2006/relationships/slide" Target="/ppt/slides/slide3.xml" Id="R25c767c8ebbe4852" /><Relationship Type="http://schemas.openxmlformats.org/officeDocument/2006/relationships/slide" Target="/ppt/slides/slide4.xml" Id="R84b36cc60dc54952" /><Relationship Type="http://schemas.openxmlformats.org/officeDocument/2006/relationships/slide" Target="/ppt/slides/slide5.xml" Id="R4347cc45c1bc4778" /><Relationship Type="http://schemas.openxmlformats.org/officeDocument/2006/relationships/slide" Target="/ppt/slides/slide6.xml" Id="R1e1d0440ea3740f1" /><Relationship Type="http://schemas.openxmlformats.org/officeDocument/2006/relationships/slide" Target="/ppt/slides/slide7.xml" Id="Rbf6093f792814d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7a0d8baeb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9d226d8c46dd" /><Relationship Type="http://schemas.openxmlformats.org/officeDocument/2006/relationships/theme" Target="/ppt/slideMasters/theme/theme1.xml" Id="R2763e937267f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fe9d226d8c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819add0e4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4490c46f0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49ccb4ddf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dad287beb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8db9663ab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cee569594e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158742c5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OLSEN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300 450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814 359 042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OLSEN HOLDING AS</a:t>
            </a:r>
          </a:p>
        </p:txBody>
      </p:sp>
    </p:spTree>
  </p:cSld>
  <p:clrMapOvr>
    <a:masterClrMapping xmlns:a="http://schemas.openxmlformats.org/drawingml/2006/main"/>
  </p:clrMapOvr>
</p:sld>
</file>