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7f318d16ca47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aa55eb9ea34e29"/>
  </p:sldMasterIdLst>
  <p:sldIdLst>
    <p:sldId xmlns:r="http://schemas.openxmlformats.org/officeDocument/2006/relationships" id="256" r:id="R40baa10ef77f49f5"/>
    <p:sldId xmlns:r="http://schemas.openxmlformats.org/officeDocument/2006/relationships" id="257" r:id="R2607f497220642bb"/>
    <p:sldId xmlns:r="http://schemas.openxmlformats.org/officeDocument/2006/relationships" id="258" r:id="Rdfc20177840a4778"/>
    <p:sldId xmlns:r="http://schemas.openxmlformats.org/officeDocument/2006/relationships" id="259" r:id="R1769ac0e4c4242de"/>
    <p:sldId xmlns:r="http://schemas.openxmlformats.org/officeDocument/2006/relationships" id="260" r:id="Rfe5a504685ea4e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aa55eb9ea34e29" /><Relationship Type="http://schemas.openxmlformats.org/officeDocument/2006/relationships/slide" Target="/ppt/slides/slide1.xml" Id="R40baa10ef77f49f5" /><Relationship Type="http://schemas.openxmlformats.org/officeDocument/2006/relationships/slide" Target="/ppt/slides/slide2.xml" Id="R2607f497220642bb" /><Relationship Type="http://schemas.openxmlformats.org/officeDocument/2006/relationships/slide" Target="/ppt/slides/slide3.xml" Id="Rdfc20177840a4778" /><Relationship Type="http://schemas.openxmlformats.org/officeDocument/2006/relationships/slide" Target="/ppt/slides/slide4.xml" Id="R1769ac0e4c4242de" /><Relationship Type="http://schemas.openxmlformats.org/officeDocument/2006/relationships/slide" Target="/ppt/slides/slide5.xml" Id="Rfe5a504685ea4e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ba11257b2747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941ba44d54787" /><Relationship Type="http://schemas.openxmlformats.org/officeDocument/2006/relationships/theme" Target="/ppt/slideMasters/theme/theme1.xml" Id="R86b2392c2ea44a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8941ba44d547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55ef87144f40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d0ca0fb20043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6fb9db6ea4f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71be3a54c44c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f3cabd3ca4c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HSS KARL JOHANS GATE 16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HSS KARL JOHANS GATE 16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HSS KARL JOHANS GATE 16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HSS KARL JOHANS GATE 16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HSS KARL JOHANS GATE 16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HSS KARL JOHANS GATE 16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814 213 102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HSS KARL JOHANS GATE 16 AS</a:t>
            </a:r>
          </a:p>
        </p:txBody>
      </p:sp>
    </p:spTree>
  </p:cSld>
  <p:clrMapOvr>
    <a:masterClrMapping xmlns:a="http://schemas.openxmlformats.org/drawingml/2006/main"/>
  </p:clrMapOvr>
</p:sld>
</file>