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f8a3ba144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4a50f912944feb"/>
  </p:sldMasterIdLst>
  <p:sldIdLst>
    <p:sldId xmlns:r="http://schemas.openxmlformats.org/officeDocument/2006/relationships" id="256" r:id="R4a30c35e7ac34518"/>
    <p:sldId xmlns:r="http://schemas.openxmlformats.org/officeDocument/2006/relationships" id="257" r:id="R54be5f2299734a80"/>
    <p:sldId xmlns:r="http://schemas.openxmlformats.org/officeDocument/2006/relationships" id="258" r:id="R50200033c8314d6c"/>
    <p:sldId xmlns:r="http://schemas.openxmlformats.org/officeDocument/2006/relationships" id="259" r:id="R78e6da23cc4e4c13"/>
    <p:sldId xmlns:r="http://schemas.openxmlformats.org/officeDocument/2006/relationships" id="260" r:id="R7afb0f6041f74d01"/>
    <p:sldId xmlns:r="http://schemas.openxmlformats.org/officeDocument/2006/relationships" id="261" r:id="Rce4ff5f1073d44b1"/>
    <p:sldId xmlns:r="http://schemas.openxmlformats.org/officeDocument/2006/relationships" id="262" r:id="R40e241fa45f8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a50f912944feb" /><Relationship Type="http://schemas.openxmlformats.org/officeDocument/2006/relationships/slide" Target="/ppt/slides/slide1.xml" Id="R4a30c35e7ac34518" /><Relationship Type="http://schemas.openxmlformats.org/officeDocument/2006/relationships/slide" Target="/ppt/slides/slide2.xml" Id="R54be5f2299734a80" /><Relationship Type="http://schemas.openxmlformats.org/officeDocument/2006/relationships/slide" Target="/ppt/slides/slide3.xml" Id="R50200033c8314d6c" /><Relationship Type="http://schemas.openxmlformats.org/officeDocument/2006/relationships/slide" Target="/ppt/slides/slide4.xml" Id="R78e6da23cc4e4c13" /><Relationship Type="http://schemas.openxmlformats.org/officeDocument/2006/relationships/slide" Target="/ppt/slides/slide5.xml" Id="R7afb0f6041f74d01" /><Relationship Type="http://schemas.openxmlformats.org/officeDocument/2006/relationships/slide" Target="/ppt/slides/slide6.xml" Id="Rce4ff5f1073d44b1" /><Relationship Type="http://schemas.openxmlformats.org/officeDocument/2006/relationships/slide" Target="/ppt/slides/slide7.xml" Id="R40e241fa45f8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7a737092947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d2aff6bc64e21" /><Relationship Type="http://schemas.openxmlformats.org/officeDocument/2006/relationships/theme" Target="/ppt/slideMasters/theme/theme1.xml" Id="Rd332f400e33d48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d2aff6bc64e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d285727b641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d7e0f7e254f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9a39de7c8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b95c0ef4b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602a70b164e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f3e2142b948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18672e5b9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OPS GJ BBS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 GJ BBS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730 276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−3 044 761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157 045 634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 JOHANSEN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PENSJON PK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 gate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8004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814 201 112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