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3f204c0c584e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78f7a7d3534dee"/>
  </p:sldMasterIdLst>
  <p:sldIdLst>
    <p:sldId xmlns:r="http://schemas.openxmlformats.org/officeDocument/2006/relationships" id="256" r:id="R33c0f3b847684d13"/>
    <p:sldId xmlns:r="http://schemas.openxmlformats.org/officeDocument/2006/relationships" id="257" r:id="Rdbf6dc3d80544285"/>
    <p:sldId xmlns:r="http://schemas.openxmlformats.org/officeDocument/2006/relationships" id="258" r:id="R929fcceefbfc4a60"/>
    <p:sldId xmlns:r="http://schemas.openxmlformats.org/officeDocument/2006/relationships" id="259" r:id="Rc6b93884fbf1496a"/>
    <p:sldId xmlns:r="http://schemas.openxmlformats.org/officeDocument/2006/relationships" id="260" r:id="R8c9c14b2f250474a"/>
    <p:sldId xmlns:r="http://schemas.openxmlformats.org/officeDocument/2006/relationships" id="261" r:id="R3bc6f0e9e0804406"/>
    <p:sldId xmlns:r="http://schemas.openxmlformats.org/officeDocument/2006/relationships" id="262" r:id="Rc0c4d3e46e884b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78f7a7d3534dee" /><Relationship Type="http://schemas.openxmlformats.org/officeDocument/2006/relationships/slide" Target="/ppt/slides/slide1.xml" Id="R33c0f3b847684d13" /><Relationship Type="http://schemas.openxmlformats.org/officeDocument/2006/relationships/slide" Target="/ppt/slides/slide2.xml" Id="Rdbf6dc3d80544285" /><Relationship Type="http://schemas.openxmlformats.org/officeDocument/2006/relationships/slide" Target="/ppt/slides/slide3.xml" Id="R929fcceefbfc4a60" /><Relationship Type="http://schemas.openxmlformats.org/officeDocument/2006/relationships/slide" Target="/ppt/slides/slide4.xml" Id="Rc6b93884fbf1496a" /><Relationship Type="http://schemas.openxmlformats.org/officeDocument/2006/relationships/slide" Target="/ppt/slides/slide5.xml" Id="R8c9c14b2f250474a" /><Relationship Type="http://schemas.openxmlformats.org/officeDocument/2006/relationships/slide" Target="/ppt/slides/slide6.xml" Id="R3bc6f0e9e0804406" /><Relationship Type="http://schemas.openxmlformats.org/officeDocument/2006/relationships/slide" Target="/ppt/slides/slide7.xml" Id="Rc0c4d3e46e884b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6572787d0b4c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831b6bc2b44b8" /><Relationship Type="http://schemas.openxmlformats.org/officeDocument/2006/relationships/theme" Target="/ppt/slideMasters/theme/theme1.xml" Id="Ra1bc9fa072d045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a831b6bc2b44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507e13cdb4f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7ff9448804c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1e34feeee49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5c34228d04a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fee8b81a341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9dbd84e7a4e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f46a4ba224b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 OG VEDLIKEHOLDSSERVICE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 OG VEDLIKEHOLDSSERVICE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 OG VEDLIKEHOLDSSERVICE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 OG VEDLIKEHOLDSSERVICE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 OG VEDLIKEHOLDSSERVICE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 OG VEDLIKEHOLDSSERVICE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 OG VEDLIKEHOLDSSERVICE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GERARDO ANABELLE C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MÆHLA KJETIL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 OG VEDLIKEHOLDSSERVICE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814 002 152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 OG VEDLIKEHOLDSSERVICE AS</a:t>
            </a:r>
          </a:p>
        </p:txBody>
      </p:sp>
    </p:spTree>
  </p:cSld>
  <p:clrMapOvr>
    <a:masterClrMapping xmlns:a="http://schemas.openxmlformats.org/drawingml/2006/main"/>
  </p:clrMapOvr>
</p:sld>
</file>