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5c642c03346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282c78c3d140d9"/>
  </p:sldMasterIdLst>
  <p:sldIdLst>
    <p:sldId xmlns:r="http://schemas.openxmlformats.org/officeDocument/2006/relationships" id="256" r:id="Rb8a4919fd5ee4900"/>
    <p:sldId xmlns:r="http://schemas.openxmlformats.org/officeDocument/2006/relationships" id="257" r:id="R7b901bec532e4139"/>
    <p:sldId xmlns:r="http://schemas.openxmlformats.org/officeDocument/2006/relationships" id="258" r:id="R04b4c2e853f148b8"/>
    <p:sldId xmlns:r="http://schemas.openxmlformats.org/officeDocument/2006/relationships" id="259" r:id="Rb457fe8f5fce46f0"/>
    <p:sldId xmlns:r="http://schemas.openxmlformats.org/officeDocument/2006/relationships" id="260" r:id="R72ba24d53db74898"/>
    <p:sldId xmlns:r="http://schemas.openxmlformats.org/officeDocument/2006/relationships" id="261" r:id="R1dd60dde65aa4aac"/>
    <p:sldId xmlns:r="http://schemas.openxmlformats.org/officeDocument/2006/relationships" id="262" r:id="Rd0046f88d39a4e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82c78c3d140d9" /><Relationship Type="http://schemas.openxmlformats.org/officeDocument/2006/relationships/slide" Target="/ppt/slides/slide1.xml" Id="Rb8a4919fd5ee4900" /><Relationship Type="http://schemas.openxmlformats.org/officeDocument/2006/relationships/slide" Target="/ppt/slides/slide2.xml" Id="R7b901bec532e4139" /><Relationship Type="http://schemas.openxmlformats.org/officeDocument/2006/relationships/slide" Target="/ppt/slides/slide3.xml" Id="R04b4c2e853f148b8" /><Relationship Type="http://schemas.openxmlformats.org/officeDocument/2006/relationships/slide" Target="/ppt/slides/slide4.xml" Id="Rb457fe8f5fce46f0" /><Relationship Type="http://schemas.openxmlformats.org/officeDocument/2006/relationships/slide" Target="/ppt/slides/slide5.xml" Id="R72ba24d53db74898" /><Relationship Type="http://schemas.openxmlformats.org/officeDocument/2006/relationships/slide" Target="/ppt/slides/slide6.xml" Id="R1dd60dde65aa4aac" /><Relationship Type="http://schemas.openxmlformats.org/officeDocument/2006/relationships/slide" Target="/ppt/slides/slide7.xml" Id="Rd0046f88d39a4e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fac689daf48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5438a2f0c4cf4" /><Relationship Type="http://schemas.openxmlformats.org/officeDocument/2006/relationships/theme" Target="/ppt/slideMasters/theme/theme1.xml" Id="R6873c5615bb4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5438a2f0c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f543ae742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dc6101fec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c4dacf4854c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ddccc1a0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d48583c0746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bb493ed82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9689e73a6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TRANSPORT &amp;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TRANSPORT &amp; MASKIN AS ble etablert [år] og holder til i Flatråker.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1 283 402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1 371 775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LEGANGER KAASTAD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Nordbustaddalen 317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5687 Flatråker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813 874 792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TRANSPORT &amp; MASKIN AS</a:t>
            </a:r>
          </a:p>
        </p:txBody>
      </p:sp>
    </p:spTree>
  </p:cSld>
  <p:clrMapOvr>
    <a:masterClrMapping xmlns:a="http://schemas.openxmlformats.org/drawingml/2006/main"/>
  </p:clrMapOvr>
</p:sld>
</file>