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195fbd86824f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bc918b53e54bf6"/>
  </p:sldMasterIdLst>
  <p:sldIdLst>
    <p:sldId xmlns:r="http://schemas.openxmlformats.org/officeDocument/2006/relationships" id="256" r:id="Ra31f9af5b7be4d85"/>
    <p:sldId xmlns:r="http://schemas.openxmlformats.org/officeDocument/2006/relationships" id="257" r:id="R7644c22b86b9478f"/>
    <p:sldId xmlns:r="http://schemas.openxmlformats.org/officeDocument/2006/relationships" id="258" r:id="R8cdebe37da284428"/>
    <p:sldId xmlns:r="http://schemas.openxmlformats.org/officeDocument/2006/relationships" id="259" r:id="R5e5871831bdd45f3"/>
    <p:sldId xmlns:r="http://schemas.openxmlformats.org/officeDocument/2006/relationships" id="260" r:id="Re440d27e4c4a4400"/>
    <p:sldId xmlns:r="http://schemas.openxmlformats.org/officeDocument/2006/relationships" id="261" r:id="Rb91d1178473243bb"/>
    <p:sldId xmlns:r="http://schemas.openxmlformats.org/officeDocument/2006/relationships" id="262" r:id="R5f27f495f8114c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bc918b53e54bf6" /><Relationship Type="http://schemas.openxmlformats.org/officeDocument/2006/relationships/slide" Target="/ppt/slides/slide1.xml" Id="Ra31f9af5b7be4d85" /><Relationship Type="http://schemas.openxmlformats.org/officeDocument/2006/relationships/slide" Target="/ppt/slides/slide2.xml" Id="R7644c22b86b9478f" /><Relationship Type="http://schemas.openxmlformats.org/officeDocument/2006/relationships/slide" Target="/ppt/slides/slide3.xml" Id="R8cdebe37da284428" /><Relationship Type="http://schemas.openxmlformats.org/officeDocument/2006/relationships/slide" Target="/ppt/slides/slide4.xml" Id="R5e5871831bdd45f3" /><Relationship Type="http://schemas.openxmlformats.org/officeDocument/2006/relationships/slide" Target="/ppt/slides/slide5.xml" Id="Re440d27e4c4a4400" /><Relationship Type="http://schemas.openxmlformats.org/officeDocument/2006/relationships/slide" Target="/ppt/slides/slide6.xml" Id="Rb91d1178473243bb" /><Relationship Type="http://schemas.openxmlformats.org/officeDocument/2006/relationships/slide" Target="/ppt/slides/slide7.xml" Id="R5f27f495f8114c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cffbf481f544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323074f2a442c" /><Relationship Type="http://schemas.openxmlformats.org/officeDocument/2006/relationships/theme" Target="/ppt/slideMasters/theme/theme1.xml" Id="R6d3722c5af5048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a323074f2a44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8e391c4fd4a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82322abbf4d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ed582948544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cc24f7d574d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ecb621c7d4c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2b562c92c44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d750a617847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INFINITTA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INFINITTA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INFINITTA AS ble etablert [år] og holder til i Løten.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INFINITTA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INFINITTA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INFINITTA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600 900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282 290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468 083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INFINITTA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INFINITTA FUTURE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INFINITTA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Håvegen 26B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2340 Løten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infinitabygg@gmail.com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813 852 292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INFINITTA AS</a:t>
            </a:r>
          </a:p>
        </p:txBody>
      </p:sp>
    </p:spTree>
  </p:cSld>
  <p:clrMapOvr>
    <a:masterClrMapping xmlns:a="http://schemas.openxmlformats.org/drawingml/2006/main"/>
  </p:clrMapOvr>
</p:sld>
</file>