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b9480b92614a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cf9a28add74288"/>
  </p:sldMasterIdLst>
  <p:sldIdLst>
    <p:sldId xmlns:r="http://schemas.openxmlformats.org/officeDocument/2006/relationships" id="256" r:id="R0a07c5622c934f35"/>
    <p:sldId xmlns:r="http://schemas.openxmlformats.org/officeDocument/2006/relationships" id="257" r:id="Rba379447f14e4f2d"/>
    <p:sldId xmlns:r="http://schemas.openxmlformats.org/officeDocument/2006/relationships" id="258" r:id="Rf602f545a52841cd"/>
    <p:sldId xmlns:r="http://schemas.openxmlformats.org/officeDocument/2006/relationships" id="259" r:id="Reb84ba498574434e"/>
    <p:sldId xmlns:r="http://schemas.openxmlformats.org/officeDocument/2006/relationships" id="260" r:id="Rb9b9be5331e848de"/>
    <p:sldId xmlns:r="http://schemas.openxmlformats.org/officeDocument/2006/relationships" id="261" r:id="R95ca30aa9ca041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cf9a28add74288" /><Relationship Type="http://schemas.openxmlformats.org/officeDocument/2006/relationships/slide" Target="/ppt/slides/slide1.xml" Id="R0a07c5622c934f35" /><Relationship Type="http://schemas.openxmlformats.org/officeDocument/2006/relationships/slide" Target="/ppt/slides/slide2.xml" Id="Rba379447f14e4f2d" /><Relationship Type="http://schemas.openxmlformats.org/officeDocument/2006/relationships/slide" Target="/ppt/slides/slide3.xml" Id="Rf602f545a52841cd" /><Relationship Type="http://schemas.openxmlformats.org/officeDocument/2006/relationships/slide" Target="/ppt/slides/slide4.xml" Id="Reb84ba498574434e" /><Relationship Type="http://schemas.openxmlformats.org/officeDocument/2006/relationships/slide" Target="/ppt/slides/slide5.xml" Id="Rb9b9be5331e848de" /><Relationship Type="http://schemas.openxmlformats.org/officeDocument/2006/relationships/slide" Target="/ppt/slides/slide6.xml" Id="R95ca30aa9ca041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594ebd03954d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79ca48b35432a" /><Relationship Type="http://schemas.openxmlformats.org/officeDocument/2006/relationships/theme" Target="/ppt/slideMasters/theme/theme1.xml" Id="Rb8c45513475f40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779ca48b3543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ed3f891f74b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1f213c6b247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9d0c7d9a443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2376465354b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b0a2949b440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70862f1264b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BENEVOLI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BENEVOLI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BENEVOLI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BENEVOLI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BENEVOLI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BENEVOLI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BENEVOLI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813 758 652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BENEVOLI INVEST AS</a:t>
            </a:r>
          </a:p>
        </p:txBody>
      </p:sp>
    </p:spTree>
  </p:cSld>
  <p:clrMapOvr>
    <a:masterClrMapping xmlns:a="http://schemas.openxmlformats.org/drawingml/2006/main"/>
  </p:clrMapOvr>
</p:sld>
</file>