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57519c579742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da1d4471c24261"/>
  </p:sldMasterIdLst>
  <p:sldIdLst>
    <p:sldId xmlns:r="http://schemas.openxmlformats.org/officeDocument/2006/relationships" id="256" r:id="Re0ee3f619c9f4ef7"/>
    <p:sldId xmlns:r="http://schemas.openxmlformats.org/officeDocument/2006/relationships" id="257" r:id="R4d35a15a136544f4"/>
    <p:sldId xmlns:r="http://schemas.openxmlformats.org/officeDocument/2006/relationships" id="258" r:id="R38bdd28eacaf4508"/>
    <p:sldId xmlns:r="http://schemas.openxmlformats.org/officeDocument/2006/relationships" id="259" r:id="Rea1cf62043d54baa"/>
    <p:sldId xmlns:r="http://schemas.openxmlformats.org/officeDocument/2006/relationships" id="260" r:id="Rd3fae73ccdf7460c"/>
    <p:sldId xmlns:r="http://schemas.openxmlformats.org/officeDocument/2006/relationships" id="261" r:id="R28d7ffa8cda744f0"/>
    <p:sldId xmlns:r="http://schemas.openxmlformats.org/officeDocument/2006/relationships" id="262" r:id="R72fc4d50f21040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da1d4471c24261" /><Relationship Type="http://schemas.openxmlformats.org/officeDocument/2006/relationships/slide" Target="/ppt/slides/slide1.xml" Id="Re0ee3f619c9f4ef7" /><Relationship Type="http://schemas.openxmlformats.org/officeDocument/2006/relationships/slide" Target="/ppt/slides/slide2.xml" Id="R4d35a15a136544f4" /><Relationship Type="http://schemas.openxmlformats.org/officeDocument/2006/relationships/slide" Target="/ppt/slides/slide3.xml" Id="R38bdd28eacaf4508" /><Relationship Type="http://schemas.openxmlformats.org/officeDocument/2006/relationships/slide" Target="/ppt/slides/slide4.xml" Id="Rea1cf62043d54baa" /><Relationship Type="http://schemas.openxmlformats.org/officeDocument/2006/relationships/slide" Target="/ppt/slides/slide5.xml" Id="Rd3fae73ccdf7460c" /><Relationship Type="http://schemas.openxmlformats.org/officeDocument/2006/relationships/slide" Target="/ppt/slides/slide6.xml" Id="R28d7ffa8cda744f0" /><Relationship Type="http://schemas.openxmlformats.org/officeDocument/2006/relationships/slide" Target="/ppt/slides/slide7.xml" Id="R72fc4d50f21040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9a3c211d4441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a36ce39ae4177" /><Relationship Type="http://schemas.openxmlformats.org/officeDocument/2006/relationships/theme" Target="/ppt/slideMasters/theme/theme1.xml" Id="R5c7348b20ed746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0a36ce39ae41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24af5b4e247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040a7ca694b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e8dd1119649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cf709f1cb46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9b8ec294040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7c33e060447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acdbbf43241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GLAKA ONE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GLAKA ONE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1 109 371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7 008 493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7 008 493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GISKE KJELL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Solhola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5300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813 745 992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