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62e12793ff47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6d84f0385449e1"/>
  </p:sldMasterIdLst>
  <p:sldIdLst>
    <p:sldId xmlns:r="http://schemas.openxmlformats.org/officeDocument/2006/relationships" id="256" r:id="Rfc99b292f12e4202"/>
    <p:sldId xmlns:r="http://schemas.openxmlformats.org/officeDocument/2006/relationships" id="257" r:id="R235b2e3a8ccf42b9"/>
    <p:sldId xmlns:r="http://schemas.openxmlformats.org/officeDocument/2006/relationships" id="258" r:id="R3082b53831b942df"/>
    <p:sldId xmlns:r="http://schemas.openxmlformats.org/officeDocument/2006/relationships" id="259" r:id="R0619acf8d4174c16"/>
    <p:sldId xmlns:r="http://schemas.openxmlformats.org/officeDocument/2006/relationships" id="260" r:id="Ra2d72a7215ea4b66"/>
    <p:sldId xmlns:r="http://schemas.openxmlformats.org/officeDocument/2006/relationships" id="261" r:id="R8286d98d41704a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d84f0385449e1" /><Relationship Type="http://schemas.openxmlformats.org/officeDocument/2006/relationships/slide" Target="/ppt/slides/slide1.xml" Id="Rfc99b292f12e4202" /><Relationship Type="http://schemas.openxmlformats.org/officeDocument/2006/relationships/slide" Target="/ppt/slides/slide2.xml" Id="R235b2e3a8ccf42b9" /><Relationship Type="http://schemas.openxmlformats.org/officeDocument/2006/relationships/slide" Target="/ppt/slides/slide3.xml" Id="R3082b53831b942df" /><Relationship Type="http://schemas.openxmlformats.org/officeDocument/2006/relationships/slide" Target="/ppt/slides/slide4.xml" Id="R0619acf8d4174c16" /><Relationship Type="http://schemas.openxmlformats.org/officeDocument/2006/relationships/slide" Target="/ppt/slides/slide5.xml" Id="Ra2d72a7215ea4b66" /><Relationship Type="http://schemas.openxmlformats.org/officeDocument/2006/relationships/slide" Target="/ppt/slides/slide6.xml" Id="R8286d98d41704a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28b7c04b94e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442ce1dad4873" /><Relationship Type="http://schemas.openxmlformats.org/officeDocument/2006/relationships/theme" Target="/ppt/slideMasters/theme/theme1.xml" Id="R860b093d8c4044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e442ce1dad48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2d085da87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bcab8a39f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86ceef2bb44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ae4ff1e654b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e681617ff49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25b76641645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GLAKA 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GLAKA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GLAKA ONE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GLAKA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GLAKA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GLAKA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GISKE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GLAKA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Solhola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5300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813 745 992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GLAKA ONE AS</a:t>
            </a:r>
          </a:p>
        </p:txBody>
      </p:sp>
    </p:spTree>
  </p:cSld>
  <p:clrMapOvr>
    <a:masterClrMapping xmlns:a="http://schemas.openxmlformats.org/drawingml/2006/main"/>
  </p:clrMapOvr>
</p:sld>
</file>