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5d8165c7b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5dae7924dd4ef2"/>
  </p:sldMasterIdLst>
  <p:sldIdLst>
    <p:sldId xmlns:r="http://schemas.openxmlformats.org/officeDocument/2006/relationships" id="256" r:id="R9e70cd4f95044db3"/>
    <p:sldId xmlns:r="http://schemas.openxmlformats.org/officeDocument/2006/relationships" id="257" r:id="R86b47b3e0b18423d"/>
    <p:sldId xmlns:r="http://schemas.openxmlformats.org/officeDocument/2006/relationships" id="258" r:id="Rc0158d45853040fd"/>
    <p:sldId xmlns:r="http://schemas.openxmlformats.org/officeDocument/2006/relationships" id="259" r:id="R48cabeb342204689"/>
    <p:sldId xmlns:r="http://schemas.openxmlformats.org/officeDocument/2006/relationships" id="260" r:id="R9889e67d9c1c43b7"/>
    <p:sldId xmlns:r="http://schemas.openxmlformats.org/officeDocument/2006/relationships" id="261" r:id="R9399283ef01745d4"/>
    <p:sldId xmlns:r="http://schemas.openxmlformats.org/officeDocument/2006/relationships" id="262" r:id="Rb74e5cb3cfb4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dae7924dd4ef2" /><Relationship Type="http://schemas.openxmlformats.org/officeDocument/2006/relationships/slide" Target="/ppt/slides/slide1.xml" Id="R9e70cd4f95044db3" /><Relationship Type="http://schemas.openxmlformats.org/officeDocument/2006/relationships/slide" Target="/ppt/slides/slide2.xml" Id="R86b47b3e0b18423d" /><Relationship Type="http://schemas.openxmlformats.org/officeDocument/2006/relationships/slide" Target="/ppt/slides/slide3.xml" Id="Rc0158d45853040fd" /><Relationship Type="http://schemas.openxmlformats.org/officeDocument/2006/relationships/slide" Target="/ppt/slides/slide4.xml" Id="R48cabeb342204689" /><Relationship Type="http://schemas.openxmlformats.org/officeDocument/2006/relationships/slide" Target="/ppt/slides/slide5.xml" Id="R9889e67d9c1c43b7" /><Relationship Type="http://schemas.openxmlformats.org/officeDocument/2006/relationships/slide" Target="/ppt/slides/slide6.xml" Id="R9399283ef01745d4" /><Relationship Type="http://schemas.openxmlformats.org/officeDocument/2006/relationships/slide" Target="/ppt/slides/slide7.xml" Id="Rb74e5cb3cfb4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35c1f114b46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feef77e654c87" /><Relationship Type="http://schemas.openxmlformats.org/officeDocument/2006/relationships/theme" Target="/ppt/slideMasters/theme/theme1.xml" Id="Rdfa35875747b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feef77e65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a647241f1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56e914f38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702fd7a73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325e3511d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341742c79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a9120cba944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f8ec952145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BJARA HOLDING AS ble etablert [år] og holder til i Erfjord.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1 210 160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1 660 160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LEIRVIK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Bogsundvegen 241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4233 Erfjord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813 739 712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BJARA HOLDING AS</a:t>
            </a:r>
          </a:p>
        </p:txBody>
      </p:sp>
    </p:spTree>
  </p:cSld>
  <p:clrMapOvr>
    <a:masterClrMapping xmlns:a="http://schemas.openxmlformats.org/drawingml/2006/main"/>
  </p:clrMapOvr>
</p:sld>
</file>