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e294de0be646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9b846aa1fa441e"/>
  </p:sldMasterIdLst>
  <p:sldIdLst>
    <p:sldId xmlns:r="http://schemas.openxmlformats.org/officeDocument/2006/relationships" id="256" r:id="Rcb9fb19082764be2"/>
    <p:sldId xmlns:r="http://schemas.openxmlformats.org/officeDocument/2006/relationships" id="257" r:id="R09584d7b7e844f3d"/>
    <p:sldId xmlns:r="http://schemas.openxmlformats.org/officeDocument/2006/relationships" id="258" r:id="R565603d8cabf4783"/>
    <p:sldId xmlns:r="http://schemas.openxmlformats.org/officeDocument/2006/relationships" id="259" r:id="Rcf175a954fc54d3e"/>
    <p:sldId xmlns:r="http://schemas.openxmlformats.org/officeDocument/2006/relationships" id="260" r:id="Rd1bb1424db34403b"/>
    <p:sldId xmlns:r="http://schemas.openxmlformats.org/officeDocument/2006/relationships" id="261" r:id="R05acfd5b4c0f4ae9"/>
    <p:sldId xmlns:r="http://schemas.openxmlformats.org/officeDocument/2006/relationships" id="262" r:id="Rc5b9102bc8fb4f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9b846aa1fa441e" /><Relationship Type="http://schemas.openxmlformats.org/officeDocument/2006/relationships/slide" Target="/ppt/slides/slide1.xml" Id="Rcb9fb19082764be2" /><Relationship Type="http://schemas.openxmlformats.org/officeDocument/2006/relationships/slide" Target="/ppt/slides/slide2.xml" Id="R09584d7b7e844f3d" /><Relationship Type="http://schemas.openxmlformats.org/officeDocument/2006/relationships/slide" Target="/ppt/slides/slide3.xml" Id="R565603d8cabf4783" /><Relationship Type="http://schemas.openxmlformats.org/officeDocument/2006/relationships/slide" Target="/ppt/slides/slide4.xml" Id="Rcf175a954fc54d3e" /><Relationship Type="http://schemas.openxmlformats.org/officeDocument/2006/relationships/slide" Target="/ppt/slides/slide5.xml" Id="Rd1bb1424db34403b" /><Relationship Type="http://schemas.openxmlformats.org/officeDocument/2006/relationships/slide" Target="/ppt/slides/slide6.xml" Id="R05acfd5b4c0f4ae9" /><Relationship Type="http://schemas.openxmlformats.org/officeDocument/2006/relationships/slide" Target="/ppt/slides/slide7.xml" Id="Rc5b9102bc8fb4f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1fd80c62dc43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5794b7d824c35" /><Relationship Type="http://schemas.openxmlformats.org/officeDocument/2006/relationships/theme" Target="/ppt/slideMasters/theme/theme1.xml" Id="Rfa77b1c9fcc746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c5794b7d824c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c3e2390334e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ce328397848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57195afa041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ce001bbcc4e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30cf9186341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52c370d7a4d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622135f5a4e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Bj. Kverneland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Bj. Kverneland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 Kverneland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Bj. Kverneland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Bj. Kverneland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Bj. Kverneland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3 728 695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1 495 359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19 096 059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Bj. Kverneland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WILLIAM CARSTEN ANZEN  –  64,0 %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PHILIP CHRISTIAN ANZEN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ANZEN EVA ANNETT K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ANZEN EVA ANNETT K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Bj. Kverneland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Maridalsveien 31A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89 31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813 660 822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Bj. Kverneland A/S</a:t>
            </a:r>
          </a:p>
        </p:txBody>
      </p:sp>
    </p:spTree>
  </p:cSld>
  <p:clrMapOvr>
    <a:masterClrMapping xmlns:a="http://schemas.openxmlformats.org/drawingml/2006/main"/>
  </p:clrMapOvr>
</p:sld>
</file>