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3a1c1766f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2694177a7a4fdc"/>
  </p:sldMasterIdLst>
  <p:sldIdLst>
    <p:sldId xmlns:r="http://schemas.openxmlformats.org/officeDocument/2006/relationships" id="256" r:id="Rf6ceddd8b9b547f7"/>
    <p:sldId xmlns:r="http://schemas.openxmlformats.org/officeDocument/2006/relationships" id="257" r:id="R2fc8e67e33b644d8"/>
    <p:sldId xmlns:r="http://schemas.openxmlformats.org/officeDocument/2006/relationships" id="258" r:id="R62b951134d1a49a3"/>
    <p:sldId xmlns:r="http://schemas.openxmlformats.org/officeDocument/2006/relationships" id="259" r:id="R9734597f9e1a4c94"/>
    <p:sldId xmlns:r="http://schemas.openxmlformats.org/officeDocument/2006/relationships" id="260" r:id="Rb0e769ba30814365"/>
    <p:sldId xmlns:r="http://schemas.openxmlformats.org/officeDocument/2006/relationships" id="261" r:id="R123b057daa5347f3"/>
    <p:sldId xmlns:r="http://schemas.openxmlformats.org/officeDocument/2006/relationships" id="262" r:id="R6cecf0a15d7241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694177a7a4fdc" /><Relationship Type="http://schemas.openxmlformats.org/officeDocument/2006/relationships/slide" Target="/ppt/slides/slide1.xml" Id="Rf6ceddd8b9b547f7" /><Relationship Type="http://schemas.openxmlformats.org/officeDocument/2006/relationships/slide" Target="/ppt/slides/slide2.xml" Id="R2fc8e67e33b644d8" /><Relationship Type="http://schemas.openxmlformats.org/officeDocument/2006/relationships/slide" Target="/ppt/slides/slide3.xml" Id="R62b951134d1a49a3" /><Relationship Type="http://schemas.openxmlformats.org/officeDocument/2006/relationships/slide" Target="/ppt/slides/slide4.xml" Id="R9734597f9e1a4c94" /><Relationship Type="http://schemas.openxmlformats.org/officeDocument/2006/relationships/slide" Target="/ppt/slides/slide5.xml" Id="Rb0e769ba30814365" /><Relationship Type="http://schemas.openxmlformats.org/officeDocument/2006/relationships/slide" Target="/ppt/slides/slide6.xml" Id="R123b057daa5347f3" /><Relationship Type="http://schemas.openxmlformats.org/officeDocument/2006/relationships/slide" Target="/ppt/slides/slide7.xml" Id="R6cecf0a15d7241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0d446150f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6d409d3524fd1" /><Relationship Type="http://schemas.openxmlformats.org/officeDocument/2006/relationships/theme" Target="/ppt/slideMasters/theme/theme1.xml" Id="R85a5926323a8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6d409d352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28078747d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10d447ae2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379d412746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0a902cf7e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ecccee04a42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15c6abf9841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0c41e1ea3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LÖWENSTEIN TØMRER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LÖWENSTEIN TØMRER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1 386 134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2 317 184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LÖWENSTEIN MAX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 PER EYSTEIN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Trondheimsvegen - Jessheim 940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post@lowenstein.no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813 587 882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LÖWENSTEIN TØMRER AS</a:t>
            </a:r>
          </a:p>
        </p:txBody>
      </p:sp>
    </p:spTree>
  </p:cSld>
  <p:clrMapOvr>
    <a:masterClrMapping xmlns:a="http://schemas.openxmlformats.org/drawingml/2006/main"/>
  </p:clrMapOvr>
</p:sld>
</file>