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94a8b743b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618e2079044b6"/>
  </p:sldMasterIdLst>
  <p:sldIdLst>
    <p:sldId xmlns:r="http://schemas.openxmlformats.org/officeDocument/2006/relationships" id="256" r:id="Rb524972e4fe949db"/>
    <p:sldId xmlns:r="http://schemas.openxmlformats.org/officeDocument/2006/relationships" id="257" r:id="R5230020f1da241a2"/>
    <p:sldId xmlns:r="http://schemas.openxmlformats.org/officeDocument/2006/relationships" id="258" r:id="R3879a92bc4e14936"/>
    <p:sldId xmlns:r="http://schemas.openxmlformats.org/officeDocument/2006/relationships" id="259" r:id="Ra298e7fbe74549ea"/>
    <p:sldId xmlns:r="http://schemas.openxmlformats.org/officeDocument/2006/relationships" id="260" r:id="R9499bc0dc0ea4b6b"/>
    <p:sldId xmlns:r="http://schemas.openxmlformats.org/officeDocument/2006/relationships" id="261" r:id="Re14f2fa7a98c4520"/>
    <p:sldId xmlns:r="http://schemas.openxmlformats.org/officeDocument/2006/relationships" id="262" r:id="R76860e12412b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618e2079044b6" /><Relationship Type="http://schemas.openxmlformats.org/officeDocument/2006/relationships/slide" Target="/ppt/slides/slide1.xml" Id="Rb524972e4fe949db" /><Relationship Type="http://schemas.openxmlformats.org/officeDocument/2006/relationships/slide" Target="/ppt/slides/slide2.xml" Id="R5230020f1da241a2" /><Relationship Type="http://schemas.openxmlformats.org/officeDocument/2006/relationships/slide" Target="/ppt/slides/slide3.xml" Id="R3879a92bc4e14936" /><Relationship Type="http://schemas.openxmlformats.org/officeDocument/2006/relationships/slide" Target="/ppt/slides/slide4.xml" Id="Ra298e7fbe74549ea" /><Relationship Type="http://schemas.openxmlformats.org/officeDocument/2006/relationships/slide" Target="/ppt/slides/slide5.xml" Id="R9499bc0dc0ea4b6b" /><Relationship Type="http://schemas.openxmlformats.org/officeDocument/2006/relationships/slide" Target="/ppt/slides/slide6.xml" Id="Re14f2fa7a98c4520" /><Relationship Type="http://schemas.openxmlformats.org/officeDocument/2006/relationships/slide" Target="/ppt/slides/slide7.xml" Id="R76860e12412b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2afcf0d724f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fe49f0eed4e8b" /><Relationship Type="http://schemas.openxmlformats.org/officeDocument/2006/relationships/theme" Target="/ppt/slideMasters/theme/theme1.xml" Id="Re55c80b71565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fe49f0eed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5cc4bb9d3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065b4be7f48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d5da6f08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a10d2b792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aa9db0389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1545850f7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8ba6e28a140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STØ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STØ HOLDING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4 654 742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28 556 756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28 698 249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Nordgardsmoen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andreas@fjossystemer.no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813 508 672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STØ HOLDING AS</a:t>
            </a:r>
          </a:p>
        </p:txBody>
      </p:sp>
    </p:spTree>
  </p:cSld>
  <p:clrMapOvr>
    <a:masterClrMapping xmlns:a="http://schemas.openxmlformats.org/drawingml/2006/main"/>
  </p:clrMapOvr>
</p:sld>
</file>