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6f0d43c43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b8803dda5436a"/>
  </p:sldMasterIdLst>
  <p:sldIdLst>
    <p:sldId xmlns:r="http://schemas.openxmlformats.org/officeDocument/2006/relationships" id="256" r:id="Rd2f6770ff4ce468a"/>
    <p:sldId xmlns:r="http://schemas.openxmlformats.org/officeDocument/2006/relationships" id="257" r:id="Rf0de760012f04dd8"/>
    <p:sldId xmlns:r="http://schemas.openxmlformats.org/officeDocument/2006/relationships" id="258" r:id="R852e8b96f306457f"/>
    <p:sldId xmlns:r="http://schemas.openxmlformats.org/officeDocument/2006/relationships" id="259" r:id="Rdf18b8329ecc452d"/>
    <p:sldId xmlns:r="http://schemas.openxmlformats.org/officeDocument/2006/relationships" id="260" r:id="Rfdf6aa5ec5174276"/>
    <p:sldId xmlns:r="http://schemas.openxmlformats.org/officeDocument/2006/relationships" id="261" r:id="R811ecb1c59e94176"/>
    <p:sldId xmlns:r="http://schemas.openxmlformats.org/officeDocument/2006/relationships" id="262" r:id="Ra584a582052e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b8803dda5436a" /><Relationship Type="http://schemas.openxmlformats.org/officeDocument/2006/relationships/slide" Target="/ppt/slides/slide1.xml" Id="Rd2f6770ff4ce468a" /><Relationship Type="http://schemas.openxmlformats.org/officeDocument/2006/relationships/slide" Target="/ppt/slides/slide2.xml" Id="Rf0de760012f04dd8" /><Relationship Type="http://schemas.openxmlformats.org/officeDocument/2006/relationships/slide" Target="/ppt/slides/slide3.xml" Id="R852e8b96f306457f" /><Relationship Type="http://schemas.openxmlformats.org/officeDocument/2006/relationships/slide" Target="/ppt/slides/slide4.xml" Id="Rdf18b8329ecc452d" /><Relationship Type="http://schemas.openxmlformats.org/officeDocument/2006/relationships/slide" Target="/ppt/slides/slide5.xml" Id="Rfdf6aa5ec5174276" /><Relationship Type="http://schemas.openxmlformats.org/officeDocument/2006/relationships/slide" Target="/ppt/slides/slide6.xml" Id="R811ecb1c59e94176" /><Relationship Type="http://schemas.openxmlformats.org/officeDocument/2006/relationships/slide" Target="/ppt/slides/slide7.xml" Id="Ra584a582052e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77b9218c843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280bd17eb4ed2" /><Relationship Type="http://schemas.openxmlformats.org/officeDocument/2006/relationships/theme" Target="/ppt/slideMasters/theme/theme1.xml" Id="R9329885ab08746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1280bd17eb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0c0f496f54e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7d0ab16b6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56aeeb520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4a4b968454d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9199ead7741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05f2b95c940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541d43523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ENERCON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ENERCON NORGE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60 014 604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−9 910 767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−10 627 259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−69 871 367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151 092 133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ENERCON GLOBAL GMBH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Advokatfirmaet Magnus Legal AS, Kanalveien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813 389 592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ENERCON NORGE AS</a:t>
            </a:r>
          </a:p>
        </p:txBody>
      </p:sp>
    </p:spTree>
  </p:cSld>
  <p:clrMapOvr>
    <a:masterClrMapping xmlns:a="http://schemas.openxmlformats.org/drawingml/2006/main"/>
  </p:clrMapOvr>
</p:sld>
</file>