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983579fa1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32f64fa0d4d79"/>
  </p:sldMasterIdLst>
  <p:sldIdLst>
    <p:sldId xmlns:r="http://schemas.openxmlformats.org/officeDocument/2006/relationships" id="256" r:id="Rb40ee502484744e2"/>
    <p:sldId xmlns:r="http://schemas.openxmlformats.org/officeDocument/2006/relationships" id="257" r:id="Rfa1578b42ec244ad"/>
    <p:sldId xmlns:r="http://schemas.openxmlformats.org/officeDocument/2006/relationships" id="258" r:id="R97cdac7361b44685"/>
    <p:sldId xmlns:r="http://schemas.openxmlformats.org/officeDocument/2006/relationships" id="259" r:id="Rf44e66e853fb4b2b"/>
    <p:sldId xmlns:r="http://schemas.openxmlformats.org/officeDocument/2006/relationships" id="260" r:id="R0ce03da995504d47"/>
    <p:sldId xmlns:r="http://schemas.openxmlformats.org/officeDocument/2006/relationships" id="261" r:id="Rcacfdc74bf284ad7"/>
    <p:sldId xmlns:r="http://schemas.openxmlformats.org/officeDocument/2006/relationships" id="262" r:id="R948fd1b1e7d5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32f64fa0d4d79" /><Relationship Type="http://schemas.openxmlformats.org/officeDocument/2006/relationships/slide" Target="/ppt/slides/slide1.xml" Id="Rb40ee502484744e2" /><Relationship Type="http://schemas.openxmlformats.org/officeDocument/2006/relationships/slide" Target="/ppt/slides/slide2.xml" Id="Rfa1578b42ec244ad" /><Relationship Type="http://schemas.openxmlformats.org/officeDocument/2006/relationships/slide" Target="/ppt/slides/slide3.xml" Id="R97cdac7361b44685" /><Relationship Type="http://schemas.openxmlformats.org/officeDocument/2006/relationships/slide" Target="/ppt/slides/slide4.xml" Id="Rf44e66e853fb4b2b" /><Relationship Type="http://schemas.openxmlformats.org/officeDocument/2006/relationships/slide" Target="/ppt/slides/slide5.xml" Id="R0ce03da995504d47" /><Relationship Type="http://schemas.openxmlformats.org/officeDocument/2006/relationships/slide" Target="/ppt/slides/slide6.xml" Id="Rcacfdc74bf284ad7" /><Relationship Type="http://schemas.openxmlformats.org/officeDocument/2006/relationships/slide" Target="/ppt/slides/slide7.xml" Id="R948fd1b1e7d5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f7d456c3b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9eab9c1944fc0" /><Relationship Type="http://schemas.openxmlformats.org/officeDocument/2006/relationships/theme" Target="/ppt/slideMasters/theme/theme1.xml" Id="Rc11af02ebb574b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59eab9c194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8522be361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d6946aea8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763c1bfc4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654f82f2d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15ac6f4a41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4546f2dca4c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00bc311df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BBBL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BBBL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3 460 368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364 938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294 940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5 078 072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BBBLS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813 373 602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BBBL SOLUTIONS AS</a:t>
            </a:r>
          </a:p>
        </p:txBody>
      </p:sp>
    </p:spTree>
  </p:cSld>
  <p:clrMapOvr>
    <a:masterClrMapping xmlns:a="http://schemas.openxmlformats.org/drawingml/2006/main"/>
  </p:clrMapOvr>
</p:sld>
</file>