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6057af34e4a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5dd93f0fa4f90"/>
  </p:sldMasterIdLst>
  <p:sldIdLst>
    <p:sldId xmlns:r="http://schemas.openxmlformats.org/officeDocument/2006/relationships" id="256" r:id="Rda931ab9de034a80"/>
    <p:sldId xmlns:r="http://schemas.openxmlformats.org/officeDocument/2006/relationships" id="257" r:id="R90b6e12de2c744d8"/>
    <p:sldId xmlns:r="http://schemas.openxmlformats.org/officeDocument/2006/relationships" id="258" r:id="R1c3939dd4ffc410b"/>
    <p:sldId xmlns:r="http://schemas.openxmlformats.org/officeDocument/2006/relationships" id="259" r:id="Rda678c070b1641f0"/>
    <p:sldId xmlns:r="http://schemas.openxmlformats.org/officeDocument/2006/relationships" id="260" r:id="R99443b5d78404d24"/>
    <p:sldId xmlns:r="http://schemas.openxmlformats.org/officeDocument/2006/relationships" id="261" r:id="R2919b4e47ee846cc"/>
    <p:sldId xmlns:r="http://schemas.openxmlformats.org/officeDocument/2006/relationships" id="262" r:id="R3047d585bf3d41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5dd93f0fa4f90" /><Relationship Type="http://schemas.openxmlformats.org/officeDocument/2006/relationships/slide" Target="/ppt/slides/slide1.xml" Id="Rda931ab9de034a80" /><Relationship Type="http://schemas.openxmlformats.org/officeDocument/2006/relationships/slide" Target="/ppt/slides/slide2.xml" Id="R90b6e12de2c744d8" /><Relationship Type="http://schemas.openxmlformats.org/officeDocument/2006/relationships/slide" Target="/ppt/slides/slide3.xml" Id="R1c3939dd4ffc410b" /><Relationship Type="http://schemas.openxmlformats.org/officeDocument/2006/relationships/slide" Target="/ppt/slides/slide4.xml" Id="Rda678c070b1641f0" /><Relationship Type="http://schemas.openxmlformats.org/officeDocument/2006/relationships/slide" Target="/ppt/slides/slide5.xml" Id="R99443b5d78404d24" /><Relationship Type="http://schemas.openxmlformats.org/officeDocument/2006/relationships/slide" Target="/ppt/slides/slide6.xml" Id="R2919b4e47ee846cc" /><Relationship Type="http://schemas.openxmlformats.org/officeDocument/2006/relationships/slide" Target="/ppt/slides/slide7.xml" Id="R3047d585bf3d41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e37e86ec543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1627ce60c4427" /><Relationship Type="http://schemas.openxmlformats.org/officeDocument/2006/relationships/theme" Target="/ppt/slideMasters/theme/theme1.xml" Id="Rd38e94e3131442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71627ce60c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4f7a6927c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657b6ce5c41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5db5723ba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ca58f0b53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f98b855504d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dbc5c72e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9c1b10866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 KLIMA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 KLIMA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JOAKIM ANDERSEN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Holms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2019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813 367 122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KLIMA AS</a:t>
            </a:r>
          </a:p>
        </p:txBody>
      </p:sp>
    </p:spTree>
  </p:cSld>
  <p:clrMapOvr>
    <a:masterClrMapping xmlns:a="http://schemas.openxmlformats.org/drawingml/2006/main"/>
  </p:clrMapOvr>
</p:sld>
</file>