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29aeb9852947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e9644d0a2640bb"/>
  </p:sldMasterIdLst>
  <p:sldIdLst>
    <p:sldId xmlns:r="http://schemas.openxmlformats.org/officeDocument/2006/relationships" id="256" r:id="R39f87d475dc9420c"/>
    <p:sldId xmlns:r="http://schemas.openxmlformats.org/officeDocument/2006/relationships" id="257" r:id="R3e6fb2cfb09d4fe5"/>
    <p:sldId xmlns:r="http://schemas.openxmlformats.org/officeDocument/2006/relationships" id="258" r:id="R41a30bf4bb5240ec"/>
    <p:sldId xmlns:r="http://schemas.openxmlformats.org/officeDocument/2006/relationships" id="259" r:id="R1b883032d9a1482f"/>
    <p:sldId xmlns:r="http://schemas.openxmlformats.org/officeDocument/2006/relationships" id="260" r:id="R2f5c3ddd272b4e87"/>
    <p:sldId xmlns:r="http://schemas.openxmlformats.org/officeDocument/2006/relationships" id="261" r:id="R80fd70c7f88f4b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e9644d0a2640bb" /><Relationship Type="http://schemas.openxmlformats.org/officeDocument/2006/relationships/slide" Target="/ppt/slides/slide1.xml" Id="R39f87d475dc9420c" /><Relationship Type="http://schemas.openxmlformats.org/officeDocument/2006/relationships/slide" Target="/ppt/slides/slide2.xml" Id="R3e6fb2cfb09d4fe5" /><Relationship Type="http://schemas.openxmlformats.org/officeDocument/2006/relationships/slide" Target="/ppt/slides/slide3.xml" Id="R41a30bf4bb5240ec" /><Relationship Type="http://schemas.openxmlformats.org/officeDocument/2006/relationships/slide" Target="/ppt/slides/slide4.xml" Id="R1b883032d9a1482f" /><Relationship Type="http://schemas.openxmlformats.org/officeDocument/2006/relationships/slide" Target="/ppt/slides/slide5.xml" Id="R2f5c3ddd272b4e87" /><Relationship Type="http://schemas.openxmlformats.org/officeDocument/2006/relationships/slide" Target="/ppt/slides/slide6.xml" Id="R80fd70c7f88f4b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544bdd423844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444c32d5b4f5b" /><Relationship Type="http://schemas.openxmlformats.org/officeDocument/2006/relationships/theme" Target="/ppt/slideMasters/theme/theme1.xml" Id="R0b030f3ce0644c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c444c32d5b4f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50afa31344c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0bf8286fc40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b89f8bb9541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fa17e1d1743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e81259c4941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59d7db05941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DOS STUDIOS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DOS STUDIOS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DOS STUDIOS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DOS STUDIOS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DOS STUDIOS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DOS STUDIOS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79 588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DOS STUDIOS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813 334 372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DOS STUDIOS AS</a:t>
            </a:r>
          </a:p>
        </p:txBody>
      </p:sp>
    </p:spTree>
  </p:cSld>
  <p:clrMapOvr>
    <a:masterClrMapping xmlns:a="http://schemas.openxmlformats.org/drawingml/2006/main"/>
  </p:clrMapOvr>
</p:sld>
</file>