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aa9d56de2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c2f85f41c4cd7"/>
  </p:sldMasterIdLst>
  <p:sldIdLst>
    <p:sldId xmlns:r="http://schemas.openxmlformats.org/officeDocument/2006/relationships" id="256" r:id="R1d0c27d093494b71"/>
    <p:sldId xmlns:r="http://schemas.openxmlformats.org/officeDocument/2006/relationships" id="257" r:id="Rb1d4e39efb884fe0"/>
    <p:sldId xmlns:r="http://schemas.openxmlformats.org/officeDocument/2006/relationships" id="258" r:id="R4ebeebac392f45cc"/>
    <p:sldId xmlns:r="http://schemas.openxmlformats.org/officeDocument/2006/relationships" id="259" r:id="R9a759f44946847ca"/>
    <p:sldId xmlns:r="http://schemas.openxmlformats.org/officeDocument/2006/relationships" id="260" r:id="Rf2962989ed6245ee"/>
    <p:sldId xmlns:r="http://schemas.openxmlformats.org/officeDocument/2006/relationships" id="261" r:id="Rd4c12a3591d9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c2f85f41c4cd7" /><Relationship Type="http://schemas.openxmlformats.org/officeDocument/2006/relationships/slide" Target="/ppt/slides/slide1.xml" Id="R1d0c27d093494b71" /><Relationship Type="http://schemas.openxmlformats.org/officeDocument/2006/relationships/slide" Target="/ppt/slides/slide2.xml" Id="Rb1d4e39efb884fe0" /><Relationship Type="http://schemas.openxmlformats.org/officeDocument/2006/relationships/slide" Target="/ppt/slides/slide3.xml" Id="R4ebeebac392f45cc" /><Relationship Type="http://schemas.openxmlformats.org/officeDocument/2006/relationships/slide" Target="/ppt/slides/slide4.xml" Id="R9a759f44946847ca" /><Relationship Type="http://schemas.openxmlformats.org/officeDocument/2006/relationships/slide" Target="/ppt/slides/slide5.xml" Id="Rf2962989ed6245ee" /><Relationship Type="http://schemas.openxmlformats.org/officeDocument/2006/relationships/slide" Target="/ppt/slides/slide6.xml" Id="Rd4c12a3591d9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d7c79745b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0278c38814c8a" /><Relationship Type="http://schemas.openxmlformats.org/officeDocument/2006/relationships/theme" Target="/ppt/slideMasters/theme/theme1.xml" Id="R67deb6f262a2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0278c3881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8cdcd7b44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6096c553f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ffc861070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7f2d0a63d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136003f74a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45ea6357945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813 302 802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NOR-IMPORT AS</a:t>
            </a:r>
          </a:p>
        </p:txBody>
      </p:sp>
    </p:spTree>
  </p:cSld>
  <p:clrMapOvr>
    <a:masterClrMapping xmlns:a="http://schemas.openxmlformats.org/drawingml/2006/main"/>
  </p:clrMapOvr>
</p:sld>
</file>