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5987bd2a004d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df5ad7e6494503"/>
  </p:sldMasterIdLst>
  <p:sldIdLst>
    <p:sldId xmlns:r="http://schemas.openxmlformats.org/officeDocument/2006/relationships" id="256" r:id="R94a911dd4509421e"/>
    <p:sldId xmlns:r="http://schemas.openxmlformats.org/officeDocument/2006/relationships" id="257" r:id="R40330667001b4b24"/>
    <p:sldId xmlns:r="http://schemas.openxmlformats.org/officeDocument/2006/relationships" id="258" r:id="Raf0c94bccfc643db"/>
    <p:sldId xmlns:r="http://schemas.openxmlformats.org/officeDocument/2006/relationships" id="259" r:id="R7861138a2c9845dd"/>
    <p:sldId xmlns:r="http://schemas.openxmlformats.org/officeDocument/2006/relationships" id="260" r:id="Rff27a582f4324eb4"/>
    <p:sldId xmlns:r="http://schemas.openxmlformats.org/officeDocument/2006/relationships" id="261" r:id="Rfc00b419e99b4b78"/>
    <p:sldId xmlns:r="http://schemas.openxmlformats.org/officeDocument/2006/relationships" id="262" r:id="R25a039c6230f48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f5ad7e6494503" /><Relationship Type="http://schemas.openxmlformats.org/officeDocument/2006/relationships/slide" Target="/ppt/slides/slide1.xml" Id="R94a911dd4509421e" /><Relationship Type="http://schemas.openxmlformats.org/officeDocument/2006/relationships/slide" Target="/ppt/slides/slide2.xml" Id="R40330667001b4b24" /><Relationship Type="http://schemas.openxmlformats.org/officeDocument/2006/relationships/slide" Target="/ppt/slides/slide3.xml" Id="Raf0c94bccfc643db" /><Relationship Type="http://schemas.openxmlformats.org/officeDocument/2006/relationships/slide" Target="/ppt/slides/slide4.xml" Id="R7861138a2c9845dd" /><Relationship Type="http://schemas.openxmlformats.org/officeDocument/2006/relationships/slide" Target="/ppt/slides/slide5.xml" Id="Rff27a582f4324eb4" /><Relationship Type="http://schemas.openxmlformats.org/officeDocument/2006/relationships/slide" Target="/ppt/slides/slide6.xml" Id="Rfc00b419e99b4b78" /><Relationship Type="http://schemas.openxmlformats.org/officeDocument/2006/relationships/slide" Target="/ppt/slides/slide7.xml" Id="R25a039c6230f48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37e76aefd4a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d7c5b13f54734" /><Relationship Type="http://schemas.openxmlformats.org/officeDocument/2006/relationships/theme" Target="/ppt/slideMasters/theme/theme1.xml" Id="R3c75d5bbb5a6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bd7c5b13f547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505f587ac4a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6078d11ca4b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35833d9d8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3a78912cf4c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15d90844d46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8a45e248e46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b5972a0ce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KÅSASTUL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KÅSASTUL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KÅSASTUL HOLDING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KÅSASTUL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KÅSASTUL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KÅSASTUL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KÅSASTUL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KÅSASTUL MATHIS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KÅSASTUL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Vestsidaveg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3677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25 33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geir@dgm.no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813 159 082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KÅSASTUL HOLDING AS</a:t>
            </a:r>
          </a:p>
        </p:txBody>
      </p:sp>
    </p:spTree>
  </p:cSld>
  <p:clrMapOvr>
    <a:masterClrMapping xmlns:a="http://schemas.openxmlformats.org/drawingml/2006/main"/>
  </p:clrMapOvr>
</p:sld>
</file>