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e53b093db34c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074afdf51e4e23"/>
  </p:sldMasterIdLst>
  <p:sldIdLst>
    <p:sldId xmlns:r="http://schemas.openxmlformats.org/officeDocument/2006/relationships" id="256" r:id="R73493003a4d142ff"/>
    <p:sldId xmlns:r="http://schemas.openxmlformats.org/officeDocument/2006/relationships" id="257" r:id="Rf5a399d722664eb9"/>
    <p:sldId xmlns:r="http://schemas.openxmlformats.org/officeDocument/2006/relationships" id="258" r:id="Rbb03c13517fc4bdc"/>
    <p:sldId xmlns:r="http://schemas.openxmlformats.org/officeDocument/2006/relationships" id="259" r:id="R14fd1ff3d3d94ea4"/>
    <p:sldId xmlns:r="http://schemas.openxmlformats.org/officeDocument/2006/relationships" id="260" r:id="R9259702973d14ed0"/>
    <p:sldId xmlns:r="http://schemas.openxmlformats.org/officeDocument/2006/relationships" id="261" r:id="R5f5b27a790d64af3"/>
    <p:sldId xmlns:r="http://schemas.openxmlformats.org/officeDocument/2006/relationships" id="262" r:id="Rc4df00652a4142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074afdf51e4e23" /><Relationship Type="http://schemas.openxmlformats.org/officeDocument/2006/relationships/slide" Target="/ppt/slides/slide1.xml" Id="R73493003a4d142ff" /><Relationship Type="http://schemas.openxmlformats.org/officeDocument/2006/relationships/slide" Target="/ppt/slides/slide2.xml" Id="Rf5a399d722664eb9" /><Relationship Type="http://schemas.openxmlformats.org/officeDocument/2006/relationships/slide" Target="/ppt/slides/slide3.xml" Id="Rbb03c13517fc4bdc" /><Relationship Type="http://schemas.openxmlformats.org/officeDocument/2006/relationships/slide" Target="/ppt/slides/slide4.xml" Id="R14fd1ff3d3d94ea4" /><Relationship Type="http://schemas.openxmlformats.org/officeDocument/2006/relationships/slide" Target="/ppt/slides/slide5.xml" Id="R9259702973d14ed0" /><Relationship Type="http://schemas.openxmlformats.org/officeDocument/2006/relationships/slide" Target="/ppt/slides/slide6.xml" Id="R5f5b27a790d64af3" /><Relationship Type="http://schemas.openxmlformats.org/officeDocument/2006/relationships/slide" Target="/ppt/slides/slide7.xml" Id="Rc4df00652a4142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e2a7f99fc447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447453b2a4b7a" /><Relationship Type="http://schemas.openxmlformats.org/officeDocument/2006/relationships/theme" Target="/ppt/slideMasters/theme/theme1.xml" Id="R31aee6b49c9043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2447453b2a4b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ce363d59f4b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0cc183ef941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8104d4a614a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65a9af93844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c5af2619546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232235ad94f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c549caf204e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JON EGIL T. FIANE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EGIL T. FIANE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JON EGIL T. FIANE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EGIL T. FIANE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EGIL T. FIANE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EGIL T. FIANE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6 005 344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1 986 195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1 574 453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1 245 739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3 641 234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EGIL T. FIANE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FIANE JON EGIL TØNNEVOLD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EGIL T. FIANE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02 48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jon.egil@tannlegefiane.no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813 086 352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EGIL T. FIANE AS</a:t>
            </a:r>
          </a:p>
        </p:txBody>
      </p:sp>
    </p:spTree>
  </p:cSld>
  <p:clrMapOvr>
    <a:masterClrMapping xmlns:a="http://schemas.openxmlformats.org/drawingml/2006/main"/>
  </p:clrMapOvr>
</p:sld>
</file>