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de20b642fd48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c3b6b7313d4d64"/>
  </p:sldMasterIdLst>
  <p:sldIdLst>
    <p:sldId xmlns:r="http://schemas.openxmlformats.org/officeDocument/2006/relationships" id="256" r:id="R306277333efd4556"/>
    <p:sldId xmlns:r="http://schemas.openxmlformats.org/officeDocument/2006/relationships" id="257" r:id="Rd08d0015b97b4ed7"/>
    <p:sldId xmlns:r="http://schemas.openxmlformats.org/officeDocument/2006/relationships" id="258" r:id="Rd28a8ea75ac44899"/>
    <p:sldId xmlns:r="http://schemas.openxmlformats.org/officeDocument/2006/relationships" id="259" r:id="Re831d97c85d740cd"/>
    <p:sldId xmlns:r="http://schemas.openxmlformats.org/officeDocument/2006/relationships" id="260" r:id="R509a06f04dc142c3"/>
    <p:sldId xmlns:r="http://schemas.openxmlformats.org/officeDocument/2006/relationships" id="261" r:id="Rd98ca18ed8674c53"/>
    <p:sldId xmlns:r="http://schemas.openxmlformats.org/officeDocument/2006/relationships" id="262" r:id="R66fb62284bc54a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c3b6b7313d4d64" /><Relationship Type="http://schemas.openxmlformats.org/officeDocument/2006/relationships/slide" Target="/ppt/slides/slide1.xml" Id="R306277333efd4556" /><Relationship Type="http://schemas.openxmlformats.org/officeDocument/2006/relationships/slide" Target="/ppt/slides/slide2.xml" Id="Rd08d0015b97b4ed7" /><Relationship Type="http://schemas.openxmlformats.org/officeDocument/2006/relationships/slide" Target="/ppt/slides/slide3.xml" Id="Rd28a8ea75ac44899" /><Relationship Type="http://schemas.openxmlformats.org/officeDocument/2006/relationships/slide" Target="/ppt/slides/slide4.xml" Id="Re831d97c85d740cd" /><Relationship Type="http://schemas.openxmlformats.org/officeDocument/2006/relationships/slide" Target="/ppt/slides/slide5.xml" Id="R509a06f04dc142c3" /><Relationship Type="http://schemas.openxmlformats.org/officeDocument/2006/relationships/slide" Target="/ppt/slides/slide6.xml" Id="Rd98ca18ed8674c53" /><Relationship Type="http://schemas.openxmlformats.org/officeDocument/2006/relationships/slide" Target="/ppt/slides/slide7.xml" Id="R66fb62284bc54a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3ffabdb5b045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48b6b8ed14c7a" /><Relationship Type="http://schemas.openxmlformats.org/officeDocument/2006/relationships/theme" Target="/ppt/slideMasters/theme/theme1.xml" Id="Rc5046423fc5f49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c48b6b8ed14c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04eb5958641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a5a03b8ea45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4eca00f254c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a66df325249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21961404e40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2e88e3c9d747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7392c11f04c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YNGVAR LOHNE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YNGVAR LOHNE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YNGVAR LOHNE HOLDING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YNGVAR LOHNE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YNGVAR LOHNE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YNGVAR LOHNE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1 349 624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2 677 409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YNGVAR LOHNE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LOHNE YNGVAR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YNGVAR LOHNE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Loneveien 218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4642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812 995 642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YNGVAR LOHNE HOLDING AS</a:t>
            </a:r>
          </a:p>
        </p:txBody>
      </p:sp>
    </p:spTree>
  </p:cSld>
  <p:clrMapOvr>
    <a:masterClrMapping xmlns:a="http://schemas.openxmlformats.org/drawingml/2006/main"/>
  </p:clrMapOvr>
</p:sld>
</file>