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59088150fa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32f1c154d43c8"/>
  </p:sldMasterIdLst>
  <p:sldIdLst>
    <p:sldId xmlns:r="http://schemas.openxmlformats.org/officeDocument/2006/relationships" id="256" r:id="R5f542ee436fd4145"/>
    <p:sldId xmlns:r="http://schemas.openxmlformats.org/officeDocument/2006/relationships" id="257" r:id="R8bbe220251234fca"/>
    <p:sldId xmlns:r="http://schemas.openxmlformats.org/officeDocument/2006/relationships" id="258" r:id="Rc58b4546d3a94b42"/>
    <p:sldId xmlns:r="http://schemas.openxmlformats.org/officeDocument/2006/relationships" id="259" r:id="R2c05d21f0d4e4e1c"/>
    <p:sldId xmlns:r="http://schemas.openxmlformats.org/officeDocument/2006/relationships" id="260" r:id="Ra770d52734f64860"/>
    <p:sldId xmlns:r="http://schemas.openxmlformats.org/officeDocument/2006/relationships" id="261" r:id="R75b1784940e04b53"/>
    <p:sldId xmlns:r="http://schemas.openxmlformats.org/officeDocument/2006/relationships" id="262" r:id="R5976908aa93a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32f1c154d43c8" /><Relationship Type="http://schemas.openxmlformats.org/officeDocument/2006/relationships/slide" Target="/ppt/slides/slide1.xml" Id="R5f542ee436fd4145" /><Relationship Type="http://schemas.openxmlformats.org/officeDocument/2006/relationships/slide" Target="/ppt/slides/slide2.xml" Id="R8bbe220251234fca" /><Relationship Type="http://schemas.openxmlformats.org/officeDocument/2006/relationships/slide" Target="/ppt/slides/slide3.xml" Id="Rc58b4546d3a94b42" /><Relationship Type="http://schemas.openxmlformats.org/officeDocument/2006/relationships/slide" Target="/ppt/slides/slide4.xml" Id="R2c05d21f0d4e4e1c" /><Relationship Type="http://schemas.openxmlformats.org/officeDocument/2006/relationships/slide" Target="/ppt/slides/slide5.xml" Id="Ra770d52734f64860" /><Relationship Type="http://schemas.openxmlformats.org/officeDocument/2006/relationships/slide" Target="/ppt/slides/slide6.xml" Id="R75b1784940e04b53" /><Relationship Type="http://schemas.openxmlformats.org/officeDocument/2006/relationships/slide" Target="/ppt/slides/slide7.xml" Id="R5976908aa93a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0d62b9675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02159fc346f0" /><Relationship Type="http://schemas.openxmlformats.org/officeDocument/2006/relationships/theme" Target="/ppt/slideMasters/theme/theme1.xml" Id="Raf6675aabe83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a02159fc3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143b101854b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df22f7d0d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7cd0a83ef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fd002be35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233bc82446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f60c699d1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0180b6521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H.D. EIDISSEN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H.D. EIDISSEN EIENDOM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709 552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EIDISSEN HARALD DITLØV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812 979 752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EIENDOM AS</a:t>
            </a:r>
          </a:p>
        </p:txBody>
      </p:sp>
    </p:spTree>
  </p:cSld>
  <p:clrMapOvr>
    <a:masterClrMapping xmlns:a="http://schemas.openxmlformats.org/drawingml/2006/main"/>
  </p:clrMapOvr>
</p:sld>
</file>