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2171dbe3e64e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aa1bb07574ce6"/>
  </p:sldMasterIdLst>
  <p:sldIdLst>
    <p:sldId xmlns:r="http://schemas.openxmlformats.org/officeDocument/2006/relationships" id="256" r:id="Ra0cd205445d9403d"/>
    <p:sldId xmlns:r="http://schemas.openxmlformats.org/officeDocument/2006/relationships" id="257" r:id="Rdd228641ca1b47f2"/>
    <p:sldId xmlns:r="http://schemas.openxmlformats.org/officeDocument/2006/relationships" id="258" r:id="R10b123a888634ac6"/>
    <p:sldId xmlns:r="http://schemas.openxmlformats.org/officeDocument/2006/relationships" id="259" r:id="R23c67378f286470b"/>
    <p:sldId xmlns:r="http://schemas.openxmlformats.org/officeDocument/2006/relationships" id="260" r:id="R04246e6a5fc34db8"/>
    <p:sldId xmlns:r="http://schemas.openxmlformats.org/officeDocument/2006/relationships" id="261" r:id="Re7abb0f1f99e4ea3"/>
    <p:sldId xmlns:r="http://schemas.openxmlformats.org/officeDocument/2006/relationships" id="262" r:id="R6286915a61a3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aa1bb07574ce6" /><Relationship Type="http://schemas.openxmlformats.org/officeDocument/2006/relationships/slide" Target="/ppt/slides/slide1.xml" Id="Ra0cd205445d9403d" /><Relationship Type="http://schemas.openxmlformats.org/officeDocument/2006/relationships/slide" Target="/ppt/slides/slide2.xml" Id="Rdd228641ca1b47f2" /><Relationship Type="http://schemas.openxmlformats.org/officeDocument/2006/relationships/slide" Target="/ppt/slides/slide3.xml" Id="R10b123a888634ac6" /><Relationship Type="http://schemas.openxmlformats.org/officeDocument/2006/relationships/slide" Target="/ppt/slides/slide4.xml" Id="R23c67378f286470b" /><Relationship Type="http://schemas.openxmlformats.org/officeDocument/2006/relationships/slide" Target="/ppt/slides/slide5.xml" Id="R04246e6a5fc34db8" /><Relationship Type="http://schemas.openxmlformats.org/officeDocument/2006/relationships/slide" Target="/ppt/slides/slide6.xml" Id="Re7abb0f1f99e4ea3" /><Relationship Type="http://schemas.openxmlformats.org/officeDocument/2006/relationships/slide" Target="/ppt/slides/slide7.xml" Id="R6286915a61a3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9de671846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a4ecffcc14433" /><Relationship Type="http://schemas.openxmlformats.org/officeDocument/2006/relationships/theme" Target="/ppt/slideMasters/theme/theme1.xml" Id="R0cb4f0a0cda3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9a4ecffcc1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bdd35bc65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b4937910f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72060cc3744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2b29539044d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c1c43c90e46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4e48a2ea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dde1cd5ce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ITAVDELING1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ITAVDELING1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ITAVDELING1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ITAVDELING1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ITAVDELING1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ITAVDELING1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3 386 640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242 548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265 708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664 914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ITAVDELING1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HAKIMI HENRIK ALI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ITAVDELING1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Orhusveien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3070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hakimi@itavdeling.com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812 979 612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ITAVDELING1 AS</a:t>
            </a:r>
          </a:p>
        </p:txBody>
      </p:sp>
    </p:spTree>
  </p:cSld>
  <p:clrMapOvr>
    <a:masterClrMapping xmlns:a="http://schemas.openxmlformats.org/drawingml/2006/main"/>
  </p:clrMapOvr>
</p:sld>
</file>