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d5ead7be84f4f5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96c795ff5c346b2"/>
  </p:sldMasterIdLst>
  <p:sldIdLst>
    <p:sldId xmlns:r="http://schemas.openxmlformats.org/officeDocument/2006/relationships" id="256" r:id="R6be3da6d44994945"/>
    <p:sldId xmlns:r="http://schemas.openxmlformats.org/officeDocument/2006/relationships" id="257" r:id="R9d15459daba74e05"/>
    <p:sldId xmlns:r="http://schemas.openxmlformats.org/officeDocument/2006/relationships" id="258" r:id="R56b15c28290f4018"/>
    <p:sldId xmlns:r="http://schemas.openxmlformats.org/officeDocument/2006/relationships" id="259" r:id="R5140e4df09684e08"/>
    <p:sldId xmlns:r="http://schemas.openxmlformats.org/officeDocument/2006/relationships" id="260" r:id="R90797c72ed814bd5"/>
    <p:sldId xmlns:r="http://schemas.openxmlformats.org/officeDocument/2006/relationships" id="261" r:id="Rd1760268bbea4fc9"/>
    <p:sldId xmlns:r="http://schemas.openxmlformats.org/officeDocument/2006/relationships" id="262" r:id="R212d4620aac54a1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96c795ff5c346b2" /><Relationship Type="http://schemas.openxmlformats.org/officeDocument/2006/relationships/slide" Target="/ppt/slides/slide1.xml" Id="R6be3da6d44994945" /><Relationship Type="http://schemas.openxmlformats.org/officeDocument/2006/relationships/slide" Target="/ppt/slides/slide2.xml" Id="R9d15459daba74e05" /><Relationship Type="http://schemas.openxmlformats.org/officeDocument/2006/relationships/slide" Target="/ppt/slides/slide3.xml" Id="R56b15c28290f4018" /><Relationship Type="http://schemas.openxmlformats.org/officeDocument/2006/relationships/slide" Target="/ppt/slides/slide4.xml" Id="R5140e4df09684e08" /><Relationship Type="http://schemas.openxmlformats.org/officeDocument/2006/relationships/slide" Target="/ppt/slides/slide5.xml" Id="R90797c72ed814bd5" /><Relationship Type="http://schemas.openxmlformats.org/officeDocument/2006/relationships/slide" Target="/ppt/slides/slide6.xml" Id="Rd1760268bbea4fc9" /><Relationship Type="http://schemas.openxmlformats.org/officeDocument/2006/relationships/slide" Target="/ppt/slides/slide7.xml" Id="R212d4620aac54a1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42494633637462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183b3ab0104ef7" /><Relationship Type="http://schemas.openxmlformats.org/officeDocument/2006/relationships/theme" Target="/ppt/slideMasters/theme/theme1.xml" Id="R14fcf178e09d435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a183b3ab0104ef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b1f7cf54104b3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9095e452954ec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fffa34b53040d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06fabae793456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7b5b51da924d2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ba7314bf60436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c3099a8d0d486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KOLSTAD TRAFIKKSKOLE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KOLSTAD TRAFIKKSKOLE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KOLSTAD TRAFIKKSKOLE AS ble etablert [år] og holder til i Bodø.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KOLSTAD TRAFIKKSKOLE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KOLSTAD TRAFIKKSKOLE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KOLSTAD TRAFIKKSKOLE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2 078 038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79 687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50 370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102 077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815 933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KOLSTAD TRAFIKKSKOLE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AAG HENRIK EDMUND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FIVA THOM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HANSEN LARS RUNE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KOLSTAD ANITA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OLSEN KOLBJØRN  –  20,0 %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KOLSTAD TRAFIKKSKOLE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Fridtjof Nansens vei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8003 Bodø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812 900 552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KOLSTAD TRAFIKKSKOLE AS</a:t>
            </a:r>
          </a:p>
        </p:txBody>
      </p:sp>
    </p:spTree>
  </p:cSld>
  <p:clrMapOvr>
    <a:masterClrMapping xmlns:a="http://schemas.openxmlformats.org/drawingml/2006/main"/>
  </p:clrMapOvr>
</p:sld>
</file>