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a1bb03f53847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5ab4795b0f4117"/>
  </p:sldMasterIdLst>
  <p:sldIdLst>
    <p:sldId xmlns:r="http://schemas.openxmlformats.org/officeDocument/2006/relationships" id="256" r:id="Rbe3e1f7dd5524747"/>
    <p:sldId xmlns:r="http://schemas.openxmlformats.org/officeDocument/2006/relationships" id="257" r:id="R559ad45b8a2e4fca"/>
    <p:sldId xmlns:r="http://schemas.openxmlformats.org/officeDocument/2006/relationships" id="258" r:id="R3d97046a2d8743b5"/>
    <p:sldId xmlns:r="http://schemas.openxmlformats.org/officeDocument/2006/relationships" id="259" r:id="Rb5374bbb3d5c4b21"/>
    <p:sldId xmlns:r="http://schemas.openxmlformats.org/officeDocument/2006/relationships" id="260" r:id="R450c919843fd4372"/>
    <p:sldId xmlns:r="http://schemas.openxmlformats.org/officeDocument/2006/relationships" id="261" r:id="R9ba5fcb3b91d4806"/>
    <p:sldId xmlns:r="http://schemas.openxmlformats.org/officeDocument/2006/relationships" id="262" r:id="Rb9f3b2924d2c45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ab4795b0f4117" /><Relationship Type="http://schemas.openxmlformats.org/officeDocument/2006/relationships/slide" Target="/ppt/slides/slide1.xml" Id="Rbe3e1f7dd5524747" /><Relationship Type="http://schemas.openxmlformats.org/officeDocument/2006/relationships/slide" Target="/ppt/slides/slide2.xml" Id="R559ad45b8a2e4fca" /><Relationship Type="http://schemas.openxmlformats.org/officeDocument/2006/relationships/slide" Target="/ppt/slides/slide3.xml" Id="R3d97046a2d8743b5" /><Relationship Type="http://schemas.openxmlformats.org/officeDocument/2006/relationships/slide" Target="/ppt/slides/slide4.xml" Id="Rb5374bbb3d5c4b21" /><Relationship Type="http://schemas.openxmlformats.org/officeDocument/2006/relationships/slide" Target="/ppt/slides/slide5.xml" Id="R450c919843fd4372" /><Relationship Type="http://schemas.openxmlformats.org/officeDocument/2006/relationships/slide" Target="/ppt/slides/slide6.xml" Id="R9ba5fcb3b91d4806" /><Relationship Type="http://schemas.openxmlformats.org/officeDocument/2006/relationships/slide" Target="/ppt/slides/slide7.xml" Id="Rb9f3b2924d2c45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c4b82c4edc46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fc0cd15874af2" /><Relationship Type="http://schemas.openxmlformats.org/officeDocument/2006/relationships/theme" Target="/ppt/slideMasters/theme/theme1.xml" Id="Rec2fd81880e841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0fc0cd15874a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3717b460b45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202c85fdb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f9ec0e1c341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64e0872c2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08c4692ea4e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b130b81d945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ac7dadbfb46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TØNSBERG ØRE-NESE-HALS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ØRE-NESE-HALS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TØNSBERG ØRE-NESE-HALS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ØRE-NESE-HALS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ØRE-NESE-HALS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ØRE-NESE-HALS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5 397 304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4 270 395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4 809 252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10 665 184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ØRE-NESE-HALS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URDARBRUNN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URDARBRUNN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ØRE-NESE-HALS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Fayes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3110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812 899 082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ØRE-NESE-HALS AS</a:t>
            </a:r>
          </a:p>
        </p:txBody>
      </p:sp>
    </p:spTree>
  </p:cSld>
  <p:clrMapOvr>
    <a:masterClrMapping xmlns:a="http://schemas.openxmlformats.org/drawingml/2006/main"/>
  </p:clrMapOvr>
</p:sld>
</file>